
<file path=[Content_Types].xml><?xml version="1.0" encoding="utf-8"?>
<Types xmlns="http://schemas.openxmlformats.org/package/2006/content-types">
  <Default Extension="emf" ContentType="image/x-emf"/>
  <Default Extension="fntdata" ContentType="application/x-fontdata"/>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trictFirstAndLastChars="0" embedTrueTypeFonts="1" saveSubsetFonts="1" autoCompressPictures="0">
  <p:sldMasterIdLst>
    <p:sldMasterId id="2147483660" r:id="rId1"/>
  </p:sldMasterIdLst>
  <p:notesMasterIdLst>
    <p:notesMasterId r:id="rId54"/>
  </p:notesMasterIdLst>
  <p:sldIdLst>
    <p:sldId id="256" r:id="rId2"/>
    <p:sldId id="257" r:id="rId3"/>
    <p:sldId id="3342" r:id="rId4"/>
    <p:sldId id="259" r:id="rId5"/>
    <p:sldId id="261" r:id="rId6"/>
    <p:sldId id="3445" r:id="rId7"/>
    <p:sldId id="3446" r:id="rId8"/>
    <p:sldId id="3447" r:id="rId9"/>
    <p:sldId id="3394" r:id="rId10"/>
    <p:sldId id="3396" r:id="rId11"/>
    <p:sldId id="3395" r:id="rId12"/>
    <p:sldId id="3398" r:id="rId13"/>
    <p:sldId id="3399" r:id="rId14"/>
    <p:sldId id="3400" r:id="rId15"/>
    <p:sldId id="3358" r:id="rId16"/>
    <p:sldId id="271" r:id="rId17"/>
    <p:sldId id="3389" r:id="rId18"/>
    <p:sldId id="3359" r:id="rId19"/>
    <p:sldId id="260" r:id="rId20"/>
    <p:sldId id="3448" r:id="rId21"/>
    <p:sldId id="3406" r:id="rId22"/>
    <p:sldId id="3407" r:id="rId23"/>
    <p:sldId id="3408" r:id="rId24"/>
    <p:sldId id="3449" r:id="rId25"/>
    <p:sldId id="3450" r:id="rId26"/>
    <p:sldId id="3451" r:id="rId27"/>
    <p:sldId id="3452" r:id="rId28"/>
    <p:sldId id="3453" r:id="rId29"/>
    <p:sldId id="3418" r:id="rId30"/>
    <p:sldId id="3454" r:id="rId31"/>
    <p:sldId id="3455" r:id="rId32"/>
    <p:sldId id="3456" r:id="rId33"/>
    <p:sldId id="3457" r:id="rId34"/>
    <p:sldId id="3458" r:id="rId35"/>
    <p:sldId id="3429" r:id="rId36"/>
    <p:sldId id="3459" r:id="rId37"/>
    <p:sldId id="3460" r:id="rId38"/>
    <p:sldId id="3432" r:id="rId39"/>
    <p:sldId id="3461" r:id="rId40"/>
    <p:sldId id="3462" r:id="rId41"/>
    <p:sldId id="3464" r:id="rId42"/>
    <p:sldId id="3436" r:id="rId43"/>
    <p:sldId id="3465" r:id="rId44"/>
    <p:sldId id="3440" r:id="rId45"/>
    <p:sldId id="3441" r:id="rId46"/>
    <p:sldId id="3442" r:id="rId47"/>
    <p:sldId id="3466" r:id="rId48"/>
    <p:sldId id="3343" r:id="rId49"/>
    <p:sldId id="3367" r:id="rId50"/>
    <p:sldId id="3402" r:id="rId51"/>
    <p:sldId id="3403" r:id="rId52"/>
    <p:sldId id="278" r:id="rId53"/>
  </p:sldIdLst>
  <p:sldSz cx="9144000" cy="5143500" type="screen16x9"/>
  <p:notesSz cx="6858000" cy="9144000"/>
  <p:embeddedFontLst>
    <p:embeddedFont>
      <p:font typeface="Barlow Semi Condensed SemiBold" panose="00000706000000000000" pitchFamily="2" charset="0"/>
      <p:bold r:id="rId55"/>
      <p:boldItalic r:id="rId56"/>
    </p:embeddedFont>
    <p:embeddedFont>
      <p:font typeface="Garamond" panose="02020404030301010803" pitchFamily="18" charset="0"/>
      <p:regular r:id="rId57"/>
      <p:bold r:id="rId58"/>
      <p:italic r:id="rId59"/>
    </p:embeddedFont>
    <p:embeddedFont>
      <p:font typeface="Poppins" panose="00000500000000000000" pitchFamily="2" charset="0"/>
      <p:regular r:id="rId60"/>
      <p:bold r:id="rId61"/>
      <p:italic r:id="rId62"/>
      <p:boldItalic r:id="rId63"/>
    </p:embeddedFont>
    <p:embeddedFont>
      <p:font typeface="Poppins Light" panose="00000400000000000000" pitchFamily="2" charset="0"/>
      <p:regular r:id="rId64"/>
      <p:bold r:id="rId65"/>
      <p:italic r:id="rId66"/>
      <p:boldItalic r:id="rId67"/>
    </p:embeddedFont>
    <p:embeddedFont>
      <p:font typeface="Roboto Condensed Light" panose="02000000000000000000" pitchFamily="2" charset="0"/>
      <p:regular r:id="rId68"/>
      <p:italic r:id="rId69"/>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6AD80"/>
    <a:srgbClr val="BDA06B"/>
    <a:srgbClr val="6C573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F84DA76C-795A-495A-BEFA-B778C0396278}">
  <a:tblStyle styleId="{F84DA76C-795A-495A-BEFA-B778C0396278}" styleName="Table_0">
    <a:wholeTbl>
      <a:tcTxStyle>
        <a:font>
          <a:latin typeface="Arial"/>
          <a:ea typeface="Arial"/>
          <a:cs typeface="Arial"/>
        </a:font>
        <a:srgbClr val="000000"/>
      </a:tcTxStyle>
      <a:tcStyle>
        <a:tcBdr>
          <a:left>
            <a:ln w="9525" cap="flat" cmpd="sng">
              <a:solidFill>
                <a:srgbClr val="000000"/>
              </a:solidFill>
              <a:prstDash val="solid"/>
              <a:round/>
              <a:headEnd type="none" w="sm" len="sm"/>
              <a:tailEnd type="none" w="sm" len="sm"/>
            </a:ln>
          </a:left>
          <a:right>
            <a:ln w="9525" cap="flat" cmpd="sng">
              <a:solidFill>
                <a:srgbClr val="000000"/>
              </a:solidFill>
              <a:prstDash val="solid"/>
              <a:round/>
              <a:headEnd type="none" w="sm" len="sm"/>
              <a:tailEnd type="none" w="sm" len="sm"/>
            </a:ln>
          </a:right>
          <a:top>
            <a:ln w="9525" cap="flat" cmpd="sng">
              <a:solidFill>
                <a:srgbClr val="000000"/>
              </a:solidFill>
              <a:prstDash val="solid"/>
              <a:round/>
              <a:headEnd type="none" w="sm" len="sm"/>
              <a:tailEnd type="none" w="sm" len="sm"/>
            </a:ln>
          </a:top>
          <a:bottom>
            <a:ln w="9525" cap="flat" cmpd="sng">
              <a:solidFill>
                <a:srgbClr val="000000"/>
              </a:solidFill>
              <a:prstDash val="solid"/>
              <a:round/>
              <a:headEnd type="none" w="sm" len="sm"/>
              <a:tailEnd type="none" w="sm" len="sm"/>
            </a:ln>
          </a:bottom>
          <a:insideH>
            <a:ln w="9525" cap="flat" cmpd="sng">
              <a:solidFill>
                <a:srgbClr val="000000"/>
              </a:solidFill>
              <a:prstDash val="solid"/>
              <a:round/>
              <a:headEnd type="none" w="sm" len="sm"/>
              <a:tailEnd type="none" w="sm" len="sm"/>
            </a:ln>
          </a:insideH>
          <a:insideV>
            <a:ln w="9525" cap="flat" cmpd="sng">
              <a:solidFill>
                <a:srgbClr val="000000"/>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 styleId="{51611BF4-621E-4B3C-804F-145F23E6AE47}" styleName="Table_1">
    <a:wholeTbl>
      <a:tcTxStyle>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 styleId="{1FECB4D8-DB02-4DC6-A0A2-4F2EBAE1DC90}" styleName="Style moyen 1 - Accentuation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a:noFill/>
            </a:ln>
          </a:insideV>
        </a:tcBdr>
        <a:fill>
          <a:solidFill>
            <a:schemeClr val="lt1"/>
          </a:solidFill>
        </a:fill>
      </a:tcStyle>
    </a:wholeTbl>
    <a:band1H>
      <a:tcStyle>
        <a:tcBdr/>
        <a:fill>
          <a:solidFill>
            <a:schemeClr val="accent3">
              <a:tint val="20000"/>
            </a:schemeClr>
          </a:solidFill>
        </a:fill>
      </a:tcStyle>
    </a:band1H>
    <a:band1V>
      <a:tcStyle>
        <a:tcBdr/>
        <a:fill>
          <a:solidFill>
            <a:schemeClr val="accent3">
              <a:tint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solidFill>
            <a:schemeClr val="lt1"/>
          </a:solidFill>
        </a:fill>
      </a:tcStyle>
    </a:lastRow>
    <a:firstRow>
      <a:tcTxStyle b="on">
        <a:fontRef idx="minor">
          <a:scrgbClr r="0" g="0" b="0"/>
        </a:fontRef>
        <a:schemeClr val="lt1"/>
      </a:tcTxStyle>
      <a:tcStyle>
        <a:tcBdr/>
        <a:fill>
          <a:solidFill>
            <a:schemeClr val="accent3"/>
          </a:solidFill>
        </a:fill>
      </a:tcStyle>
    </a:firstRow>
  </a:tblStyle>
  <a:tblStyle styleId="{C083E6E3-FA7D-4D7B-A595-EF9225AFEA82}" styleName="Style léger 1 - Accentuation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1818" autoAdjust="0"/>
  </p:normalViewPr>
  <p:slideViewPr>
    <p:cSldViewPr snapToGrid="0">
      <p:cViewPr varScale="1">
        <p:scale>
          <a:sx n="78" d="100"/>
          <a:sy n="78" d="100"/>
        </p:scale>
        <p:origin x="1176"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font" Target="fonts/font1.fntdata"/><Relationship Id="rId63" Type="http://schemas.openxmlformats.org/officeDocument/2006/relationships/font" Target="fonts/font9.fntdata"/><Relationship Id="rId68" Type="http://schemas.openxmlformats.org/officeDocument/2006/relationships/font" Target="fonts/font14.fntdata"/><Relationship Id="rId7" Type="http://schemas.openxmlformats.org/officeDocument/2006/relationships/slide" Target="slides/slide6.xml"/><Relationship Id="rId71"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font" Target="fonts/font4.fntdata"/><Relationship Id="rId66" Type="http://schemas.openxmlformats.org/officeDocument/2006/relationships/font" Target="fonts/font12.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font" Target="fonts/font3.fntdata"/><Relationship Id="rId61" Type="http://schemas.openxmlformats.org/officeDocument/2006/relationships/font" Target="fonts/font7.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font" Target="fonts/font6.fntdata"/><Relationship Id="rId65" Type="http://schemas.openxmlformats.org/officeDocument/2006/relationships/font" Target="fonts/font11.fntdata"/><Relationship Id="rId73"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font" Target="fonts/font2.fntdata"/><Relationship Id="rId64" Type="http://schemas.openxmlformats.org/officeDocument/2006/relationships/font" Target="fonts/font10.fntdata"/><Relationship Id="rId69" Type="http://schemas.openxmlformats.org/officeDocument/2006/relationships/font" Target="fonts/font15.fntdata"/><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font" Target="fonts/font5.fntdata"/><Relationship Id="rId67" Type="http://schemas.openxmlformats.org/officeDocument/2006/relationships/font" Target="fonts/font13.fntdata"/><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notesMaster" Target="notesMasters/notesMaster1.xml"/><Relationship Id="rId62" Type="http://schemas.openxmlformats.org/officeDocument/2006/relationships/font" Target="fonts/font8.fntdata"/><Relationship Id="rId7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175" y="685800"/>
            <a:ext cx="60963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317500">
              <a:spcBef>
                <a:spcPts val="0"/>
              </a:spcBef>
              <a:spcAft>
                <a:spcPts val="0"/>
              </a:spcAft>
              <a:buSzPts val="1400"/>
              <a:buChar char="●"/>
              <a:defRPr sz="1100"/>
            </a:lvl1pPr>
            <a:lvl2pPr marL="914400" lvl="1" indent="-317500">
              <a:spcBef>
                <a:spcPts val="0"/>
              </a:spcBef>
              <a:spcAft>
                <a:spcPts val="0"/>
              </a:spcAft>
              <a:buSzPts val="1400"/>
              <a:buChar char="○"/>
              <a:defRPr sz="1100"/>
            </a:lvl2pPr>
            <a:lvl3pPr marL="1371600" lvl="2" indent="-317500">
              <a:spcBef>
                <a:spcPts val="0"/>
              </a:spcBef>
              <a:spcAft>
                <a:spcPts val="0"/>
              </a:spcAft>
              <a:buSzPts val="1400"/>
              <a:buChar char="■"/>
              <a:defRPr sz="1100"/>
            </a:lvl3pPr>
            <a:lvl4pPr marL="1828800" lvl="3" indent="-317500">
              <a:spcBef>
                <a:spcPts val="0"/>
              </a:spcBef>
              <a:spcAft>
                <a:spcPts val="0"/>
              </a:spcAft>
              <a:buSzPts val="1400"/>
              <a:buChar char="●"/>
              <a:defRPr sz="1100"/>
            </a:lvl4pPr>
            <a:lvl5pPr marL="2286000" lvl="4" indent="-317500">
              <a:spcBef>
                <a:spcPts val="0"/>
              </a:spcBef>
              <a:spcAft>
                <a:spcPts val="0"/>
              </a:spcAft>
              <a:buSzPts val="1400"/>
              <a:buChar char="○"/>
              <a:defRPr sz="1100"/>
            </a:lvl5pPr>
            <a:lvl6pPr marL="2743200" lvl="5" indent="-317500">
              <a:spcBef>
                <a:spcPts val="0"/>
              </a:spcBef>
              <a:spcAft>
                <a:spcPts val="0"/>
              </a:spcAft>
              <a:buSzPts val="1400"/>
              <a:buChar char="■"/>
              <a:defRPr sz="1100"/>
            </a:lvl6pPr>
            <a:lvl7pPr marL="3200400" lvl="6" indent="-317500">
              <a:spcBef>
                <a:spcPts val="0"/>
              </a:spcBef>
              <a:spcAft>
                <a:spcPts val="0"/>
              </a:spcAft>
              <a:buSzPts val="1400"/>
              <a:buChar char="●"/>
              <a:defRPr sz="1100"/>
            </a:lvl7pPr>
            <a:lvl8pPr marL="3657600" lvl="7" indent="-317500">
              <a:spcBef>
                <a:spcPts val="0"/>
              </a:spcBef>
              <a:spcAft>
                <a:spcPts val="0"/>
              </a:spcAft>
              <a:buSzPts val="1400"/>
              <a:buChar char="○"/>
              <a:defRPr sz="1100"/>
            </a:lvl8pPr>
            <a:lvl9pPr marL="4114800" lvl="8" indent="-317500">
              <a:spcBef>
                <a:spcPts val="0"/>
              </a:spcBef>
              <a:spcAft>
                <a:spcPts val="0"/>
              </a:spcAft>
              <a:buSzPts val="1400"/>
              <a:buChar char="■"/>
              <a:defRPr sz="1100"/>
            </a:lvl9pPr>
          </a:lstStyle>
          <a:p>
            <a:endParaRPr/>
          </a:p>
        </p:txBody>
      </p:sp>
    </p:spTree>
    <p:extLst>
      <p:ext uri="{BB962C8B-B14F-4D97-AF65-F5344CB8AC3E}">
        <p14:creationId xmlns:p14="http://schemas.microsoft.com/office/powerpoint/2010/main" val="894208471"/>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7"/>
        <p:cNvGrpSpPr/>
        <p:nvPr/>
      </p:nvGrpSpPr>
      <p:grpSpPr>
        <a:xfrm>
          <a:off x="0" y="0"/>
          <a:ext cx="0" cy="0"/>
          <a:chOff x="0" y="0"/>
          <a:chExt cx="0" cy="0"/>
        </a:xfrm>
      </p:grpSpPr>
      <p:sp>
        <p:nvSpPr>
          <p:cNvPr id="138" name="Google Shape;138;g35f391192_0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9" name="Google Shape;139;g35f391192_0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95568824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9"/>
        <p:cNvGrpSpPr/>
        <p:nvPr/>
      </p:nvGrpSpPr>
      <p:grpSpPr>
        <a:xfrm>
          <a:off x="0" y="0"/>
          <a:ext cx="0" cy="0"/>
          <a:chOff x="0" y="0"/>
          <a:chExt cx="0" cy="0"/>
        </a:xfrm>
      </p:grpSpPr>
      <p:sp>
        <p:nvSpPr>
          <p:cNvPr id="150" name="Google Shape;150;g3606f1c2d_3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1" name="Google Shape;151;g3606f1c2d_3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23251402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3"/>
        <p:cNvGrpSpPr/>
        <p:nvPr/>
      </p:nvGrpSpPr>
      <p:grpSpPr>
        <a:xfrm>
          <a:off x="0" y="0"/>
          <a:ext cx="0" cy="0"/>
          <a:chOff x="0" y="0"/>
          <a:chExt cx="0" cy="0"/>
        </a:xfrm>
      </p:grpSpPr>
      <p:sp>
        <p:nvSpPr>
          <p:cNvPr id="164" name="Google Shape;164;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5" name="Google Shape;165;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85439296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1"/>
        <p:cNvGrpSpPr/>
        <p:nvPr/>
      </p:nvGrpSpPr>
      <p:grpSpPr>
        <a:xfrm>
          <a:off x="0" y="0"/>
          <a:ext cx="0" cy="0"/>
          <a:chOff x="0" y="0"/>
          <a:chExt cx="0" cy="0"/>
        </a:xfrm>
      </p:grpSpPr>
      <p:sp>
        <p:nvSpPr>
          <p:cNvPr id="172" name="Google Shape;172;g35f391192_0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3" name="Google Shape;173;g35f391192_0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43090167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4"/>
        <p:cNvGrpSpPr/>
        <p:nvPr/>
      </p:nvGrpSpPr>
      <p:grpSpPr>
        <a:xfrm>
          <a:off x="0" y="0"/>
          <a:ext cx="0" cy="0"/>
          <a:chOff x="0" y="0"/>
          <a:chExt cx="0" cy="0"/>
        </a:xfrm>
      </p:grpSpPr>
      <p:sp>
        <p:nvSpPr>
          <p:cNvPr id="185" name="Google Shape;185;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6" name="Google Shape;186;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281552777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4"/>
        <p:cNvGrpSpPr/>
        <p:nvPr/>
      </p:nvGrpSpPr>
      <p:grpSpPr>
        <a:xfrm>
          <a:off x="0" y="0"/>
          <a:ext cx="0" cy="0"/>
          <a:chOff x="0" y="0"/>
          <a:chExt cx="0" cy="0"/>
        </a:xfrm>
      </p:grpSpPr>
      <p:sp>
        <p:nvSpPr>
          <p:cNvPr id="185" name="Google Shape;185;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6" name="Google Shape;186;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101606428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4"/>
        <p:cNvGrpSpPr/>
        <p:nvPr/>
      </p:nvGrpSpPr>
      <p:grpSpPr>
        <a:xfrm>
          <a:off x="0" y="0"/>
          <a:ext cx="0" cy="0"/>
          <a:chOff x="0" y="0"/>
          <a:chExt cx="0" cy="0"/>
        </a:xfrm>
      </p:grpSpPr>
      <p:sp>
        <p:nvSpPr>
          <p:cNvPr id="185" name="Google Shape;185;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6" name="Google Shape;186;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192637855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4">
          <a:extLst>
            <a:ext uri="{FF2B5EF4-FFF2-40B4-BE49-F238E27FC236}">
              <a16:creationId xmlns:a16="http://schemas.microsoft.com/office/drawing/2014/main" id="{F19B8F5D-FE77-6BA1-C3FF-D715666491CE}"/>
            </a:ext>
          </a:extLst>
        </p:cNvPr>
        <p:cNvGrpSpPr/>
        <p:nvPr/>
      </p:nvGrpSpPr>
      <p:grpSpPr>
        <a:xfrm>
          <a:off x="0" y="0"/>
          <a:ext cx="0" cy="0"/>
          <a:chOff x="0" y="0"/>
          <a:chExt cx="0" cy="0"/>
        </a:xfrm>
      </p:grpSpPr>
      <p:sp>
        <p:nvSpPr>
          <p:cNvPr id="315" name="Google Shape;315;g35ed75ccf_033:notes">
            <a:extLst>
              <a:ext uri="{FF2B5EF4-FFF2-40B4-BE49-F238E27FC236}">
                <a16:creationId xmlns:a16="http://schemas.microsoft.com/office/drawing/2014/main" id="{0287B0CC-0B6F-434A-3C6A-D12233D81473}"/>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16" name="Google Shape;316;g35ed75ccf_033:notes">
            <a:extLst>
              <a:ext uri="{FF2B5EF4-FFF2-40B4-BE49-F238E27FC236}">
                <a16:creationId xmlns:a16="http://schemas.microsoft.com/office/drawing/2014/main" id="{A467E398-15AB-BDCC-5864-2F6D9F81725B}"/>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lang="fr-FR" dirty="0"/>
          </a:p>
        </p:txBody>
      </p:sp>
    </p:spTree>
    <p:extLst>
      <p:ext uri="{BB962C8B-B14F-4D97-AF65-F5344CB8AC3E}">
        <p14:creationId xmlns:p14="http://schemas.microsoft.com/office/powerpoint/2010/main" val="76621209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4">
          <a:extLst>
            <a:ext uri="{FF2B5EF4-FFF2-40B4-BE49-F238E27FC236}">
              <a16:creationId xmlns:a16="http://schemas.microsoft.com/office/drawing/2014/main" id="{F19B8F5D-FE77-6BA1-C3FF-D715666491CE}"/>
            </a:ext>
          </a:extLst>
        </p:cNvPr>
        <p:cNvGrpSpPr/>
        <p:nvPr/>
      </p:nvGrpSpPr>
      <p:grpSpPr>
        <a:xfrm>
          <a:off x="0" y="0"/>
          <a:ext cx="0" cy="0"/>
          <a:chOff x="0" y="0"/>
          <a:chExt cx="0" cy="0"/>
        </a:xfrm>
      </p:grpSpPr>
      <p:sp>
        <p:nvSpPr>
          <p:cNvPr id="315" name="Google Shape;315;g35ed75ccf_033:notes">
            <a:extLst>
              <a:ext uri="{FF2B5EF4-FFF2-40B4-BE49-F238E27FC236}">
                <a16:creationId xmlns:a16="http://schemas.microsoft.com/office/drawing/2014/main" id="{0287B0CC-0B6F-434A-3C6A-D12233D81473}"/>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16" name="Google Shape;316;g35ed75ccf_033:notes">
            <a:extLst>
              <a:ext uri="{FF2B5EF4-FFF2-40B4-BE49-F238E27FC236}">
                <a16:creationId xmlns:a16="http://schemas.microsoft.com/office/drawing/2014/main" id="{A467E398-15AB-BDCC-5864-2F6D9F81725B}"/>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196594688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1"/>
        <p:cNvGrpSpPr/>
        <p:nvPr/>
      </p:nvGrpSpPr>
      <p:grpSpPr>
        <a:xfrm>
          <a:off x="0" y="0"/>
          <a:ext cx="0" cy="0"/>
          <a:chOff x="0" y="0"/>
          <a:chExt cx="0" cy="0"/>
        </a:xfrm>
      </p:grpSpPr>
      <p:sp>
        <p:nvSpPr>
          <p:cNvPr id="172" name="Google Shape;172;g35f391192_0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3" name="Google Shape;173;g35f391192_0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40673973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4"/>
        <p:cNvGrpSpPr/>
        <p:nvPr/>
      </p:nvGrpSpPr>
      <p:grpSpPr>
        <a:xfrm>
          <a:off x="0" y="0"/>
          <a:ext cx="0" cy="0"/>
          <a:chOff x="0" y="0"/>
          <a:chExt cx="0" cy="0"/>
        </a:xfrm>
      </p:grpSpPr>
      <p:sp>
        <p:nvSpPr>
          <p:cNvPr id="185" name="Google Shape;185;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6" name="Google Shape;186;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57713165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1"/>
        <p:cNvGrpSpPr/>
        <p:nvPr/>
      </p:nvGrpSpPr>
      <p:grpSpPr>
        <a:xfrm>
          <a:off x="0" y="0"/>
          <a:ext cx="0" cy="0"/>
          <a:chOff x="0" y="0"/>
          <a:chExt cx="0" cy="0"/>
        </a:xfrm>
      </p:grpSpPr>
      <p:sp>
        <p:nvSpPr>
          <p:cNvPr id="172" name="Google Shape;172;g35f391192_0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3" name="Google Shape;173;g35f391192_0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98134588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4"/>
        <p:cNvGrpSpPr/>
        <p:nvPr/>
      </p:nvGrpSpPr>
      <p:grpSpPr>
        <a:xfrm>
          <a:off x="0" y="0"/>
          <a:ext cx="0" cy="0"/>
          <a:chOff x="0" y="0"/>
          <a:chExt cx="0" cy="0"/>
        </a:xfrm>
      </p:grpSpPr>
      <p:sp>
        <p:nvSpPr>
          <p:cNvPr id="185" name="Google Shape;185;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6" name="Google Shape;186;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218086324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1"/>
        <p:cNvGrpSpPr/>
        <p:nvPr/>
      </p:nvGrpSpPr>
      <p:grpSpPr>
        <a:xfrm>
          <a:off x="0" y="0"/>
          <a:ext cx="0" cy="0"/>
          <a:chOff x="0" y="0"/>
          <a:chExt cx="0" cy="0"/>
        </a:xfrm>
      </p:grpSpPr>
      <p:sp>
        <p:nvSpPr>
          <p:cNvPr id="172" name="Google Shape;172;g35f391192_0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3" name="Google Shape;173;g35f391192_0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72970892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4">
          <a:extLst>
            <a:ext uri="{FF2B5EF4-FFF2-40B4-BE49-F238E27FC236}">
              <a16:creationId xmlns:a16="http://schemas.microsoft.com/office/drawing/2014/main" id="{F19B8F5D-FE77-6BA1-C3FF-D715666491CE}"/>
            </a:ext>
          </a:extLst>
        </p:cNvPr>
        <p:cNvGrpSpPr/>
        <p:nvPr/>
      </p:nvGrpSpPr>
      <p:grpSpPr>
        <a:xfrm>
          <a:off x="0" y="0"/>
          <a:ext cx="0" cy="0"/>
          <a:chOff x="0" y="0"/>
          <a:chExt cx="0" cy="0"/>
        </a:xfrm>
      </p:grpSpPr>
      <p:sp>
        <p:nvSpPr>
          <p:cNvPr id="315" name="Google Shape;315;g35ed75ccf_033:notes">
            <a:extLst>
              <a:ext uri="{FF2B5EF4-FFF2-40B4-BE49-F238E27FC236}">
                <a16:creationId xmlns:a16="http://schemas.microsoft.com/office/drawing/2014/main" id="{0287B0CC-0B6F-434A-3C6A-D12233D81473}"/>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16" name="Google Shape;316;g35ed75ccf_033:notes">
            <a:extLst>
              <a:ext uri="{FF2B5EF4-FFF2-40B4-BE49-F238E27FC236}">
                <a16:creationId xmlns:a16="http://schemas.microsoft.com/office/drawing/2014/main" id="{A467E398-15AB-BDCC-5864-2F6D9F81725B}"/>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0277575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4"/>
        <p:cNvGrpSpPr/>
        <p:nvPr/>
      </p:nvGrpSpPr>
      <p:grpSpPr>
        <a:xfrm>
          <a:off x="0" y="0"/>
          <a:ext cx="0" cy="0"/>
          <a:chOff x="0" y="0"/>
          <a:chExt cx="0" cy="0"/>
        </a:xfrm>
      </p:grpSpPr>
      <p:sp>
        <p:nvSpPr>
          <p:cNvPr id="315" name="Google Shape;315;g35ed75ccf_03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16" name="Google Shape;316;g35ed75ccf_03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US" dirty="0"/>
              <a:t>8 </a:t>
            </a:r>
            <a:r>
              <a:rPr lang="en-US" dirty="0" err="1"/>
              <a:t>collectif</a:t>
            </a:r>
            <a:endParaRPr dirty="0"/>
          </a:p>
        </p:txBody>
      </p:sp>
    </p:spTree>
    <p:extLst>
      <p:ext uri="{BB962C8B-B14F-4D97-AF65-F5344CB8AC3E}">
        <p14:creationId xmlns:p14="http://schemas.microsoft.com/office/powerpoint/2010/main" val="30706713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4">
          <a:extLst>
            <a:ext uri="{FF2B5EF4-FFF2-40B4-BE49-F238E27FC236}">
              <a16:creationId xmlns:a16="http://schemas.microsoft.com/office/drawing/2014/main" id="{F19B8F5D-FE77-6BA1-C3FF-D715666491CE}"/>
            </a:ext>
          </a:extLst>
        </p:cNvPr>
        <p:cNvGrpSpPr/>
        <p:nvPr/>
      </p:nvGrpSpPr>
      <p:grpSpPr>
        <a:xfrm>
          <a:off x="0" y="0"/>
          <a:ext cx="0" cy="0"/>
          <a:chOff x="0" y="0"/>
          <a:chExt cx="0" cy="0"/>
        </a:xfrm>
      </p:grpSpPr>
      <p:sp>
        <p:nvSpPr>
          <p:cNvPr id="315" name="Google Shape;315;g35ed75ccf_033:notes">
            <a:extLst>
              <a:ext uri="{FF2B5EF4-FFF2-40B4-BE49-F238E27FC236}">
                <a16:creationId xmlns:a16="http://schemas.microsoft.com/office/drawing/2014/main" id="{0287B0CC-0B6F-434A-3C6A-D12233D81473}"/>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16" name="Google Shape;316;g35ed75ccf_033:notes">
            <a:extLst>
              <a:ext uri="{FF2B5EF4-FFF2-40B4-BE49-F238E27FC236}">
                <a16:creationId xmlns:a16="http://schemas.microsoft.com/office/drawing/2014/main" id="{A467E398-15AB-BDCC-5864-2F6D9F81725B}"/>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fr-FR" dirty="0"/>
              <a:t>MENPS</a:t>
            </a:r>
          </a:p>
          <a:p>
            <a:pPr marL="0" lvl="0" indent="0" algn="l" rtl="0">
              <a:spcBef>
                <a:spcPts val="0"/>
              </a:spcBef>
              <a:spcAft>
                <a:spcPts val="0"/>
              </a:spcAft>
              <a:buNone/>
            </a:pPr>
            <a:r>
              <a:rPr lang="fr-FR" dirty="0"/>
              <a:t>Ministère de l’Education Nationale, du Préscolaire et des Sports </a:t>
            </a:r>
          </a:p>
          <a:p>
            <a:pPr marL="0" lvl="0" indent="0" algn="l" rtl="0">
              <a:spcBef>
                <a:spcPts val="0"/>
              </a:spcBef>
              <a:spcAft>
                <a:spcPts val="0"/>
              </a:spcAft>
              <a:buNone/>
            </a:pPr>
            <a:r>
              <a:rPr lang="fr-FR" dirty="0"/>
              <a:t>MAECMREAM</a:t>
            </a:r>
          </a:p>
          <a:p>
            <a:pPr marL="0" lvl="0" indent="0" algn="l" rtl="0">
              <a:spcBef>
                <a:spcPts val="0"/>
              </a:spcBef>
              <a:spcAft>
                <a:spcPts val="0"/>
              </a:spcAft>
              <a:buNone/>
            </a:pPr>
            <a:r>
              <a:rPr lang="fr-FR" dirty="0"/>
              <a:t>Ministère des Affaires Etrangères, de la Coopération Africaine et des Marocains résidents à l’étranger</a:t>
            </a:r>
          </a:p>
          <a:p>
            <a:pPr marL="0" lvl="0" indent="0" algn="l" rtl="0">
              <a:spcBef>
                <a:spcPts val="0"/>
              </a:spcBef>
              <a:spcAft>
                <a:spcPts val="0"/>
              </a:spcAft>
              <a:buNone/>
            </a:pPr>
            <a:r>
              <a:rPr lang="fr-FR" dirty="0"/>
              <a:t>MSISF</a:t>
            </a:r>
          </a:p>
          <a:p>
            <a:pPr marL="0" lvl="0" indent="0" algn="l" rtl="0">
              <a:spcBef>
                <a:spcPts val="0"/>
              </a:spcBef>
              <a:spcAft>
                <a:spcPts val="0"/>
              </a:spcAft>
              <a:buNone/>
            </a:pPr>
            <a:r>
              <a:rPr lang="fr-FR" dirty="0"/>
              <a:t>Ministère de la Solidarité, de l’Insertion Sociale et de la Famille</a:t>
            </a:r>
          </a:p>
          <a:p>
            <a:pPr marL="0" lvl="0" indent="0" algn="l" rtl="0">
              <a:spcBef>
                <a:spcPts val="0"/>
              </a:spcBef>
              <a:spcAft>
                <a:spcPts val="0"/>
              </a:spcAft>
              <a:buNone/>
            </a:pPr>
            <a:r>
              <a:rPr lang="fr-FR" dirty="0"/>
              <a:t>MSPS</a:t>
            </a:r>
          </a:p>
          <a:p>
            <a:pPr marL="0" lvl="0" indent="0" algn="l" rtl="0">
              <a:spcBef>
                <a:spcPts val="0"/>
              </a:spcBef>
              <a:spcAft>
                <a:spcPts val="0"/>
              </a:spcAft>
              <a:buNone/>
            </a:pPr>
            <a:r>
              <a:rPr lang="fr-FR" dirty="0"/>
              <a:t>Ministère de la Santé et de la Protection Sociale  </a:t>
            </a:r>
          </a:p>
          <a:p>
            <a:pPr marL="0" lvl="0" indent="0" algn="l" rtl="0">
              <a:spcBef>
                <a:spcPts val="0"/>
              </a:spcBef>
              <a:spcAft>
                <a:spcPts val="0"/>
              </a:spcAft>
              <a:buNone/>
            </a:pPr>
            <a:endParaRPr lang="fr-FR" dirty="0"/>
          </a:p>
          <a:p>
            <a:pPr marL="0" lvl="0" indent="0" algn="l" rtl="0">
              <a:spcBef>
                <a:spcPts val="0"/>
              </a:spcBef>
              <a:spcAft>
                <a:spcPts val="0"/>
              </a:spcAft>
              <a:buNone/>
            </a:pPr>
            <a:endParaRPr lang="fr-FR" dirty="0"/>
          </a:p>
          <a:p>
            <a:pPr marL="0" lvl="0" indent="0" algn="l" rtl="0">
              <a:spcBef>
                <a:spcPts val="0"/>
              </a:spcBef>
              <a:spcAft>
                <a:spcPts val="0"/>
              </a:spcAft>
              <a:buNone/>
            </a:pPr>
            <a:endParaRPr dirty="0"/>
          </a:p>
        </p:txBody>
      </p:sp>
    </p:spTree>
    <p:extLst>
      <p:ext uri="{BB962C8B-B14F-4D97-AF65-F5344CB8AC3E}">
        <p14:creationId xmlns:p14="http://schemas.microsoft.com/office/powerpoint/2010/main" val="90028970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1">
          <a:extLst>
            <a:ext uri="{FF2B5EF4-FFF2-40B4-BE49-F238E27FC236}">
              <a16:creationId xmlns:a16="http://schemas.microsoft.com/office/drawing/2014/main" id="{AE2BBAC4-EFBB-C67E-8E98-2006562EEC84}"/>
            </a:ext>
          </a:extLst>
        </p:cNvPr>
        <p:cNvGrpSpPr/>
        <p:nvPr/>
      </p:nvGrpSpPr>
      <p:grpSpPr>
        <a:xfrm>
          <a:off x="0" y="0"/>
          <a:ext cx="0" cy="0"/>
          <a:chOff x="0" y="0"/>
          <a:chExt cx="0" cy="0"/>
        </a:xfrm>
      </p:grpSpPr>
      <p:sp>
        <p:nvSpPr>
          <p:cNvPr id="172" name="Google Shape;172;g35f391192_029:notes">
            <a:extLst>
              <a:ext uri="{FF2B5EF4-FFF2-40B4-BE49-F238E27FC236}">
                <a16:creationId xmlns:a16="http://schemas.microsoft.com/office/drawing/2014/main" id="{356684C6-08D3-8532-D3C1-12E0C209EE9A}"/>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3" name="Google Shape;173;g35f391192_029:notes">
            <a:extLst>
              <a:ext uri="{FF2B5EF4-FFF2-40B4-BE49-F238E27FC236}">
                <a16:creationId xmlns:a16="http://schemas.microsoft.com/office/drawing/2014/main" id="{76B6DD54-4019-906F-F4BE-0AC259DDA3CC}"/>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75772108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8">
          <a:extLst>
            <a:ext uri="{FF2B5EF4-FFF2-40B4-BE49-F238E27FC236}">
              <a16:creationId xmlns:a16="http://schemas.microsoft.com/office/drawing/2014/main" id="{4F542907-836F-BBF6-7051-8AFDDAC61025}"/>
            </a:ext>
          </a:extLst>
        </p:cNvPr>
        <p:cNvGrpSpPr/>
        <p:nvPr/>
      </p:nvGrpSpPr>
      <p:grpSpPr>
        <a:xfrm>
          <a:off x="0" y="0"/>
          <a:ext cx="0" cy="0"/>
          <a:chOff x="0" y="0"/>
          <a:chExt cx="0" cy="0"/>
        </a:xfrm>
      </p:grpSpPr>
      <p:sp>
        <p:nvSpPr>
          <p:cNvPr id="179" name="Google Shape;179;g35f391192_09:notes">
            <a:extLst>
              <a:ext uri="{FF2B5EF4-FFF2-40B4-BE49-F238E27FC236}">
                <a16:creationId xmlns:a16="http://schemas.microsoft.com/office/drawing/2014/main" id="{23D524C7-367C-D5F6-5A2A-ADB811B27B46}"/>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0" name="Google Shape;180;g35f391192_09:notes">
            <a:extLst>
              <a:ext uri="{FF2B5EF4-FFF2-40B4-BE49-F238E27FC236}">
                <a16:creationId xmlns:a16="http://schemas.microsoft.com/office/drawing/2014/main" id="{A74183A1-152B-959F-38EE-BCD4B2B4BB8D}"/>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18155218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a:xfrm>
            <a:off x="381000" y="685800"/>
            <a:ext cx="6096000" cy="3429000"/>
          </a:xfrm>
        </p:spPr>
      </p:sp>
      <p:sp>
        <p:nvSpPr>
          <p:cNvPr id="3" name="Espace réservé des notes 2"/>
          <p:cNvSpPr>
            <a:spLocks noGrp="1"/>
          </p:cNvSpPr>
          <p:nvPr>
            <p:ph type="body" idx="1"/>
          </p:nvPr>
        </p:nvSpPr>
        <p:spPr/>
        <p:txBody>
          <a:bodyPr/>
          <a:lstStyle/>
          <a:p>
            <a:pPr marL="139700" indent="0">
              <a:buNone/>
            </a:pPr>
            <a:endParaRPr lang="fr-FR" dirty="0"/>
          </a:p>
        </p:txBody>
      </p:sp>
    </p:spTree>
    <p:extLst>
      <p:ext uri="{BB962C8B-B14F-4D97-AF65-F5344CB8AC3E}">
        <p14:creationId xmlns:p14="http://schemas.microsoft.com/office/powerpoint/2010/main" val="315398938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4"/>
        <p:cNvGrpSpPr/>
        <p:nvPr/>
      </p:nvGrpSpPr>
      <p:grpSpPr>
        <a:xfrm>
          <a:off x="0" y="0"/>
          <a:ext cx="0" cy="0"/>
          <a:chOff x="0" y="0"/>
          <a:chExt cx="0" cy="0"/>
        </a:xfrm>
      </p:grpSpPr>
      <p:sp>
        <p:nvSpPr>
          <p:cNvPr id="185" name="Google Shape;185;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6" name="Google Shape;186;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182050330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8">
          <a:extLst>
            <a:ext uri="{FF2B5EF4-FFF2-40B4-BE49-F238E27FC236}">
              <a16:creationId xmlns:a16="http://schemas.microsoft.com/office/drawing/2014/main" id="{4F542907-836F-BBF6-7051-8AFDDAC61025}"/>
            </a:ext>
          </a:extLst>
        </p:cNvPr>
        <p:cNvGrpSpPr/>
        <p:nvPr/>
      </p:nvGrpSpPr>
      <p:grpSpPr>
        <a:xfrm>
          <a:off x="0" y="0"/>
          <a:ext cx="0" cy="0"/>
          <a:chOff x="0" y="0"/>
          <a:chExt cx="0" cy="0"/>
        </a:xfrm>
      </p:grpSpPr>
      <p:sp>
        <p:nvSpPr>
          <p:cNvPr id="179" name="Google Shape;179;g35f391192_09:notes">
            <a:extLst>
              <a:ext uri="{FF2B5EF4-FFF2-40B4-BE49-F238E27FC236}">
                <a16:creationId xmlns:a16="http://schemas.microsoft.com/office/drawing/2014/main" id="{23D524C7-367C-D5F6-5A2A-ADB811B27B46}"/>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0" name="Google Shape;180;g35f391192_09:notes">
            <a:extLst>
              <a:ext uri="{FF2B5EF4-FFF2-40B4-BE49-F238E27FC236}">
                <a16:creationId xmlns:a16="http://schemas.microsoft.com/office/drawing/2014/main" id="{A74183A1-152B-959F-38EE-BCD4B2B4BB8D}"/>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04332495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4"/>
        <p:cNvGrpSpPr/>
        <p:nvPr/>
      </p:nvGrpSpPr>
      <p:grpSpPr>
        <a:xfrm>
          <a:off x="0" y="0"/>
          <a:ext cx="0" cy="0"/>
          <a:chOff x="0" y="0"/>
          <a:chExt cx="0" cy="0"/>
        </a:xfrm>
      </p:grpSpPr>
      <p:sp>
        <p:nvSpPr>
          <p:cNvPr id="185" name="Google Shape;185;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6" name="Google Shape;186;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336444623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4"/>
        <p:cNvGrpSpPr/>
        <p:nvPr/>
      </p:nvGrpSpPr>
      <p:grpSpPr>
        <a:xfrm>
          <a:off x="0" y="0"/>
          <a:ext cx="0" cy="0"/>
          <a:chOff x="0" y="0"/>
          <a:chExt cx="0" cy="0"/>
        </a:xfrm>
      </p:grpSpPr>
      <p:sp>
        <p:nvSpPr>
          <p:cNvPr id="185" name="Google Shape;185;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6" name="Google Shape;186;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89121426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4"/>
        <p:cNvGrpSpPr/>
        <p:nvPr/>
      </p:nvGrpSpPr>
      <p:grpSpPr>
        <a:xfrm>
          <a:off x="0" y="0"/>
          <a:ext cx="0" cy="0"/>
          <a:chOff x="0" y="0"/>
          <a:chExt cx="0" cy="0"/>
        </a:xfrm>
      </p:grpSpPr>
      <p:sp>
        <p:nvSpPr>
          <p:cNvPr id="185" name="Google Shape;185;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6" name="Google Shape;186;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380274513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4"/>
        <p:cNvGrpSpPr/>
        <p:nvPr/>
      </p:nvGrpSpPr>
      <p:grpSpPr>
        <a:xfrm>
          <a:off x="0" y="0"/>
          <a:ext cx="0" cy="0"/>
          <a:chOff x="0" y="0"/>
          <a:chExt cx="0" cy="0"/>
        </a:xfrm>
      </p:grpSpPr>
      <p:sp>
        <p:nvSpPr>
          <p:cNvPr id="185" name="Google Shape;185;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6" name="Google Shape;186;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1224715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4"/>
        <p:cNvGrpSpPr/>
        <p:nvPr/>
      </p:nvGrpSpPr>
      <p:grpSpPr>
        <a:xfrm>
          <a:off x="0" y="0"/>
          <a:ext cx="0" cy="0"/>
          <a:chOff x="0" y="0"/>
          <a:chExt cx="0" cy="0"/>
        </a:xfrm>
      </p:grpSpPr>
      <p:sp>
        <p:nvSpPr>
          <p:cNvPr id="185" name="Google Shape;185;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6" name="Google Shape;186;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191765721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4"/>
        <p:cNvGrpSpPr/>
        <p:nvPr/>
      </p:nvGrpSpPr>
      <p:grpSpPr>
        <a:xfrm>
          <a:off x="0" y="0"/>
          <a:ext cx="0" cy="0"/>
          <a:chOff x="0" y="0"/>
          <a:chExt cx="0" cy="0"/>
        </a:xfrm>
      </p:grpSpPr>
      <p:sp>
        <p:nvSpPr>
          <p:cNvPr id="185" name="Google Shape;185;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6" name="Google Shape;186;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308185375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4"/>
        <p:cNvGrpSpPr/>
        <p:nvPr/>
      </p:nvGrpSpPr>
      <p:grpSpPr>
        <a:xfrm>
          <a:off x="0" y="0"/>
          <a:ext cx="0" cy="0"/>
          <a:chOff x="0" y="0"/>
          <a:chExt cx="0" cy="0"/>
        </a:xfrm>
      </p:grpSpPr>
      <p:sp>
        <p:nvSpPr>
          <p:cNvPr id="185" name="Google Shape;185;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6" name="Google Shape;186;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104891655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4"/>
        <p:cNvGrpSpPr/>
        <p:nvPr/>
      </p:nvGrpSpPr>
      <p:grpSpPr>
        <a:xfrm>
          <a:off x="0" y="0"/>
          <a:ext cx="0" cy="0"/>
          <a:chOff x="0" y="0"/>
          <a:chExt cx="0" cy="0"/>
        </a:xfrm>
      </p:grpSpPr>
      <p:sp>
        <p:nvSpPr>
          <p:cNvPr id="185" name="Google Shape;185;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6" name="Google Shape;186;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1423677977"/>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4"/>
        <p:cNvGrpSpPr/>
        <p:nvPr/>
      </p:nvGrpSpPr>
      <p:grpSpPr>
        <a:xfrm>
          <a:off x="0" y="0"/>
          <a:ext cx="0" cy="0"/>
          <a:chOff x="0" y="0"/>
          <a:chExt cx="0" cy="0"/>
        </a:xfrm>
      </p:grpSpPr>
      <p:sp>
        <p:nvSpPr>
          <p:cNvPr id="185" name="Google Shape;185;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6" name="Google Shape;186;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2026888600"/>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4"/>
        <p:cNvGrpSpPr/>
        <p:nvPr/>
      </p:nvGrpSpPr>
      <p:grpSpPr>
        <a:xfrm>
          <a:off x="0" y="0"/>
          <a:ext cx="0" cy="0"/>
          <a:chOff x="0" y="0"/>
          <a:chExt cx="0" cy="0"/>
        </a:xfrm>
      </p:grpSpPr>
      <p:sp>
        <p:nvSpPr>
          <p:cNvPr id="185" name="Google Shape;185;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6" name="Google Shape;186;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lang="fr-FR" dirty="0"/>
          </a:p>
          <a:p>
            <a:pPr marL="0" lvl="0" indent="0" algn="l" rtl="0">
              <a:spcBef>
                <a:spcPts val="0"/>
              </a:spcBef>
              <a:spcAft>
                <a:spcPts val="0"/>
              </a:spcAft>
              <a:buNone/>
            </a:pPr>
            <a:endParaRPr dirty="0"/>
          </a:p>
        </p:txBody>
      </p:sp>
    </p:spTree>
    <p:extLst>
      <p:ext uri="{BB962C8B-B14F-4D97-AF65-F5344CB8AC3E}">
        <p14:creationId xmlns:p14="http://schemas.microsoft.com/office/powerpoint/2010/main" val="2877373832"/>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4"/>
        <p:cNvGrpSpPr/>
        <p:nvPr/>
      </p:nvGrpSpPr>
      <p:grpSpPr>
        <a:xfrm>
          <a:off x="0" y="0"/>
          <a:ext cx="0" cy="0"/>
          <a:chOff x="0" y="0"/>
          <a:chExt cx="0" cy="0"/>
        </a:xfrm>
      </p:grpSpPr>
      <p:sp>
        <p:nvSpPr>
          <p:cNvPr id="185" name="Google Shape;185;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6" name="Google Shape;186;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164255568"/>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4"/>
        <p:cNvGrpSpPr/>
        <p:nvPr/>
      </p:nvGrpSpPr>
      <p:grpSpPr>
        <a:xfrm>
          <a:off x="0" y="0"/>
          <a:ext cx="0" cy="0"/>
          <a:chOff x="0" y="0"/>
          <a:chExt cx="0" cy="0"/>
        </a:xfrm>
      </p:grpSpPr>
      <p:sp>
        <p:nvSpPr>
          <p:cNvPr id="185" name="Google Shape;185;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6" name="Google Shape;186;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3250118805"/>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8">
          <a:extLst>
            <a:ext uri="{FF2B5EF4-FFF2-40B4-BE49-F238E27FC236}">
              <a16:creationId xmlns:a16="http://schemas.microsoft.com/office/drawing/2014/main" id="{4F542907-836F-BBF6-7051-8AFDDAC61025}"/>
            </a:ext>
          </a:extLst>
        </p:cNvPr>
        <p:cNvGrpSpPr/>
        <p:nvPr/>
      </p:nvGrpSpPr>
      <p:grpSpPr>
        <a:xfrm>
          <a:off x="0" y="0"/>
          <a:ext cx="0" cy="0"/>
          <a:chOff x="0" y="0"/>
          <a:chExt cx="0" cy="0"/>
        </a:xfrm>
      </p:grpSpPr>
      <p:sp>
        <p:nvSpPr>
          <p:cNvPr id="179" name="Google Shape;179;g35f391192_09:notes">
            <a:extLst>
              <a:ext uri="{FF2B5EF4-FFF2-40B4-BE49-F238E27FC236}">
                <a16:creationId xmlns:a16="http://schemas.microsoft.com/office/drawing/2014/main" id="{23D524C7-367C-D5F6-5A2A-ADB811B27B46}"/>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0" name="Google Shape;180;g35f391192_09:notes">
            <a:extLst>
              <a:ext uri="{FF2B5EF4-FFF2-40B4-BE49-F238E27FC236}">
                <a16:creationId xmlns:a16="http://schemas.microsoft.com/office/drawing/2014/main" id="{A74183A1-152B-959F-38EE-BCD4B2B4BB8D}"/>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4195504065"/>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4"/>
        <p:cNvGrpSpPr/>
        <p:nvPr/>
      </p:nvGrpSpPr>
      <p:grpSpPr>
        <a:xfrm>
          <a:off x="0" y="0"/>
          <a:ext cx="0" cy="0"/>
          <a:chOff x="0" y="0"/>
          <a:chExt cx="0" cy="0"/>
        </a:xfrm>
      </p:grpSpPr>
      <p:sp>
        <p:nvSpPr>
          <p:cNvPr id="185" name="Google Shape;185;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6" name="Google Shape;186;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191474484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4"/>
        <p:cNvGrpSpPr/>
        <p:nvPr/>
      </p:nvGrpSpPr>
      <p:grpSpPr>
        <a:xfrm>
          <a:off x="0" y="0"/>
          <a:ext cx="0" cy="0"/>
          <a:chOff x="0" y="0"/>
          <a:chExt cx="0" cy="0"/>
        </a:xfrm>
      </p:grpSpPr>
      <p:sp>
        <p:nvSpPr>
          <p:cNvPr id="185" name="Google Shape;185;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6" name="Google Shape;186;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2005011342"/>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8">
          <a:extLst>
            <a:ext uri="{FF2B5EF4-FFF2-40B4-BE49-F238E27FC236}">
              <a16:creationId xmlns:a16="http://schemas.microsoft.com/office/drawing/2014/main" id="{4F542907-836F-BBF6-7051-8AFDDAC61025}"/>
            </a:ext>
          </a:extLst>
        </p:cNvPr>
        <p:cNvGrpSpPr/>
        <p:nvPr/>
      </p:nvGrpSpPr>
      <p:grpSpPr>
        <a:xfrm>
          <a:off x="0" y="0"/>
          <a:ext cx="0" cy="0"/>
          <a:chOff x="0" y="0"/>
          <a:chExt cx="0" cy="0"/>
        </a:xfrm>
      </p:grpSpPr>
      <p:sp>
        <p:nvSpPr>
          <p:cNvPr id="179" name="Google Shape;179;g35f391192_09:notes">
            <a:extLst>
              <a:ext uri="{FF2B5EF4-FFF2-40B4-BE49-F238E27FC236}">
                <a16:creationId xmlns:a16="http://schemas.microsoft.com/office/drawing/2014/main" id="{23D524C7-367C-D5F6-5A2A-ADB811B27B46}"/>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0" name="Google Shape;180;g35f391192_09:notes">
            <a:extLst>
              <a:ext uri="{FF2B5EF4-FFF2-40B4-BE49-F238E27FC236}">
                <a16:creationId xmlns:a16="http://schemas.microsoft.com/office/drawing/2014/main" id="{A74183A1-152B-959F-38EE-BCD4B2B4BB8D}"/>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227671898"/>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4"/>
        <p:cNvGrpSpPr/>
        <p:nvPr/>
      </p:nvGrpSpPr>
      <p:grpSpPr>
        <a:xfrm>
          <a:off x="0" y="0"/>
          <a:ext cx="0" cy="0"/>
          <a:chOff x="0" y="0"/>
          <a:chExt cx="0" cy="0"/>
        </a:xfrm>
      </p:grpSpPr>
      <p:sp>
        <p:nvSpPr>
          <p:cNvPr id="185" name="Google Shape;185;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6" name="Google Shape;186;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lang="fr-FR" dirty="0"/>
          </a:p>
          <a:p>
            <a:pPr marL="0" lvl="0" indent="0" algn="l" rtl="0">
              <a:spcBef>
                <a:spcPts val="0"/>
              </a:spcBef>
              <a:spcAft>
                <a:spcPts val="0"/>
              </a:spcAft>
              <a:buNone/>
            </a:pPr>
            <a:endParaRPr lang="fr-FR" dirty="0"/>
          </a:p>
          <a:p>
            <a:pPr marL="0" lvl="0" indent="0" algn="l" rtl="0">
              <a:spcBef>
                <a:spcPts val="0"/>
              </a:spcBef>
              <a:spcAft>
                <a:spcPts val="0"/>
              </a:spcAft>
              <a:buNone/>
            </a:pPr>
            <a:endParaRPr dirty="0"/>
          </a:p>
        </p:txBody>
      </p:sp>
    </p:spTree>
    <p:extLst>
      <p:ext uri="{BB962C8B-B14F-4D97-AF65-F5344CB8AC3E}">
        <p14:creationId xmlns:p14="http://schemas.microsoft.com/office/powerpoint/2010/main" val="898493002"/>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4"/>
        <p:cNvGrpSpPr/>
        <p:nvPr/>
      </p:nvGrpSpPr>
      <p:grpSpPr>
        <a:xfrm>
          <a:off x="0" y="0"/>
          <a:ext cx="0" cy="0"/>
          <a:chOff x="0" y="0"/>
          <a:chExt cx="0" cy="0"/>
        </a:xfrm>
      </p:grpSpPr>
      <p:sp>
        <p:nvSpPr>
          <p:cNvPr id="185" name="Google Shape;185;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6" name="Google Shape;186;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3711481902"/>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4">
          <a:extLst>
            <a:ext uri="{FF2B5EF4-FFF2-40B4-BE49-F238E27FC236}">
              <a16:creationId xmlns:a16="http://schemas.microsoft.com/office/drawing/2014/main" id="{F19B8F5D-FE77-6BA1-C3FF-D715666491CE}"/>
            </a:ext>
          </a:extLst>
        </p:cNvPr>
        <p:cNvGrpSpPr/>
        <p:nvPr/>
      </p:nvGrpSpPr>
      <p:grpSpPr>
        <a:xfrm>
          <a:off x="0" y="0"/>
          <a:ext cx="0" cy="0"/>
          <a:chOff x="0" y="0"/>
          <a:chExt cx="0" cy="0"/>
        </a:xfrm>
      </p:grpSpPr>
      <p:sp>
        <p:nvSpPr>
          <p:cNvPr id="315" name="Google Shape;315;g35ed75ccf_033:notes">
            <a:extLst>
              <a:ext uri="{FF2B5EF4-FFF2-40B4-BE49-F238E27FC236}">
                <a16:creationId xmlns:a16="http://schemas.microsoft.com/office/drawing/2014/main" id="{0287B0CC-0B6F-434A-3C6A-D12233D81473}"/>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16" name="Google Shape;316;g35ed75ccf_033:notes">
            <a:extLst>
              <a:ext uri="{FF2B5EF4-FFF2-40B4-BE49-F238E27FC236}">
                <a16:creationId xmlns:a16="http://schemas.microsoft.com/office/drawing/2014/main" id="{A467E398-15AB-BDCC-5864-2F6D9F81725B}"/>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lang="fr-FR" dirty="0"/>
          </a:p>
        </p:txBody>
      </p:sp>
    </p:spTree>
    <p:extLst>
      <p:ext uri="{BB962C8B-B14F-4D97-AF65-F5344CB8AC3E}">
        <p14:creationId xmlns:p14="http://schemas.microsoft.com/office/powerpoint/2010/main" val="127441015"/>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8">
          <a:extLst>
            <a:ext uri="{FF2B5EF4-FFF2-40B4-BE49-F238E27FC236}">
              <a16:creationId xmlns:a16="http://schemas.microsoft.com/office/drawing/2014/main" id="{4F542907-836F-BBF6-7051-8AFDDAC61025}"/>
            </a:ext>
          </a:extLst>
        </p:cNvPr>
        <p:cNvGrpSpPr/>
        <p:nvPr/>
      </p:nvGrpSpPr>
      <p:grpSpPr>
        <a:xfrm>
          <a:off x="0" y="0"/>
          <a:ext cx="0" cy="0"/>
          <a:chOff x="0" y="0"/>
          <a:chExt cx="0" cy="0"/>
        </a:xfrm>
      </p:grpSpPr>
      <p:sp>
        <p:nvSpPr>
          <p:cNvPr id="179" name="Google Shape;179;g35f391192_09:notes">
            <a:extLst>
              <a:ext uri="{FF2B5EF4-FFF2-40B4-BE49-F238E27FC236}">
                <a16:creationId xmlns:a16="http://schemas.microsoft.com/office/drawing/2014/main" id="{23D524C7-367C-D5F6-5A2A-ADB811B27B46}"/>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0" name="Google Shape;180;g35f391192_09:notes">
            <a:extLst>
              <a:ext uri="{FF2B5EF4-FFF2-40B4-BE49-F238E27FC236}">
                <a16:creationId xmlns:a16="http://schemas.microsoft.com/office/drawing/2014/main" id="{A74183A1-152B-959F-38EE-BCD4B2B4BB8D}"/>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926292272"/>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4"/>
        <p:cNvGrpSpPr/>
        <p:nvPr/>
      </p:nvGrpSpPr>
      <p:grpSpPr>
        <a:xfrm>
          <a:off x="0" y="0"/>
          <a:ext cx="0" cy="0"/>
          <a:chOff x="0" y="0"/>
          <a:chExt cx="0" cy="0"/>
        </a:xfrm>
      </p:grpSpPr>
      <p:sp>
        <p:nvSpPr>
          <p:cNvPr id="185" name="Google Shape;185;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6" name="Google Shape;186;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652710562"/>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8">
          <a:extLst>
            <a:ext uri="{FF2B5EF4-FFF2-40B4-BE49-F238E27FC236}">
              <a16:creationId xmlns:a16="http://schemas.microsoft.com/office/drawing/2014/main" id="{4F542907-836F-BBF6-7051-8AFDDAC61025}"/>
            </a:ext>
          </a:extLst>
        </p:cNvPr>
        <p:cNvGrpSpPr/>
        <p:nvPr/>
      </p:nvGrpSpPr>
      <p:grpSpPr>
        <a:xfrm>
          <a:off x="0" y="0"/>
          <a:ext cx="0" cy="0"/>
          <a:chOff x="0" y="0"/>
          <a:chExt cx="0" cy="0"/>
        </a:xfrm>
      </p:grpSpPr>
      <p:sp>
        <p:nvSpPr>
          <p:cNvPr id="179" name="Google Shape;179;g35f391192_09:notes">
            <a:extLst>
              <a:ext uri="{FF2B5EF4-FFF2-40B4-BE49-F238E27FC236}">
                <a16:creationId xmlns:a16="http://schemas.microsoft.com/office/drawing/2014/main" id="{23D524C7-367C-D5F6-5A2A-ADB811B27B46}"/>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0" name="Google Shape;180;g35f391192_09:notes">
            <a:extLst>
              <a:ext uri="{FF2B5EF4-FFF2-40B4-BE49-F238E27FC236}">
                <a16:creationId xmlns:a16="http://schemas.microsoft.com/office/drawing/2014/main" id="{A74183A1-152B-959F-38EE-BCD4B2B4BB8D}"/>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768602241"/>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4"/>
        <p:cNvGrpSpPr/>
        <p:nvPr/>
      </p:nvGrpSpPr>
      <p:grpSpPr>
        <a:xfrm>
          <a:off x="0" y="0"/>
          <a:ext cx="0" cy="0"/>
          <a:chOff x="0" y="0"/>
          <a:chExt cx="0" cy="0"/>
        </a:xfrm>
      </p:grpSpPr>
      <p:sp>
        <p:nvSpPr>
          <p:cNvPr id="185" name="Google Shape;185;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6" name="Google Shape;186;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357138708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8">
          <a:extLst>
            <a:ext uri="{FF2B5EF4-FFF2-40B4-BE49-F238E27FC236}">
              <a16:creationId xmlns:a16="http://schemas.microsoft.com/office/drawing/2014/main" id="{4F542907-836F-BBF6-7051-8AFDDAC61025}"/>
            </a:ext>
          </a:extLst>
        </p:cNvPr>
        <p:cNvGrpSpPr/>
        <p:nvPr/>
      </p:nvGrpSpPr>
      <p:grpSpPr>
        <a:xfrm>
          <a:off x="0" y="0"/>
          <a:ext cx="0" cy="0"/>
          <a:chOff x="0" y="0"/>
          <a:chExt cx="0" cy="0"/>
        </a:xfrm>
      </p:grpSpPr>
      <p:sp>
        <p:nvSpPr>
          <p:cNvPr id="179" name="Google Shape;179;g35f391192_09:notes">
            <a:extLst>
              <a:ext uri="{FF2B5EF4-FFF2-40B4-BE49-F238E27FC236}">
                <a16:creationId xmlns:a16="http://schemas.microsoft.com/office/drawing/2014/main" id="{23D524C7-367C-D5F6-5A2A-ADB811B27B46}"/>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0" name="Google Shape;180;g35f391192_09:notes">
            <a:extLst>
              <a:ext uri="{FF2B5EF4-FFF2-40B4-BE49-F238E27FC236}">
                <a16:creationId xmlns:a16="http://schemas.microsoft.com/office/drawing/2014/main" id="{A74183A1-152B-959F-38EE-BCD4B2B4BB8D}"/>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680068128"/>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4"/>
        <p:cNvGrpSpPr/>
        <p:nvPr/>
      </p:nvGrpSpPr>
      <p:grpSpPr>
        <a:xfrm>
          <a:off x="0" y="0"/>
          <a:ext cx="0" cy="0"/>
          <a:chOff x="0" y="0"/>
          <a:chExt cx="0" cy="0"/>
        </a:xfrm>
      </p:grpSpPr>
      <p:sp>
        <p:nvSpPr>
          <p:cNvPr id="185" name="Google Shape;185;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6" name="Google Shape;186;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lang="fr-FR" dirty="0"/>
          </a:p>
          <a:p>
            <a:pPr marL="0" lvl="0" indent="0" algn="l" rtl="0">
              <a:spcBef>
                <a:spcPts val="0"/>
              </a:spcBef>
              <a:spcAft>
                <a:spcPts val="0"/>
              </a:spcAft>
              <a:buNone/>
            </a:pPr>
            <a:endParaRPr dirty="0"/>
          </a:p>
        </p:txBody>
      </p:sp>
    </p:spTree>
    <p:extLst>
      <p:ext uri="{BB962C8B-B14F-4D97-AF65-F5344CB8AC3E}">
        <p14:creationId xmlns:p14="http://schemas.microsoft.com/office/powerpoint/2010/main" val="1917093492"/>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1"/>
        <p:cNvGrpSpPr/>
        <p:nvPr/>
      </p:nvGrpSpPr>
      <p:grpSpPr>
        <a:xfrm>
          <a:off x="0" y="0"/>
          <a:ext cx="0" cy="0"/>
          <a:chOff x="0" y="0"/>
          <a:chExt cx="0" cy="0"/>
        </a:xfrm>
      </p:grpSpPr>
      <p:sp>
        <p:nvSpPr>
          <p:cNvPr id="172" name="Google Shape;172;g35f391192_0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3" name="Google Shape;173;g35f391192_0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930567233"/>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27">
          <a:extLst>
            <a:ext uri="{FF2B5EF4-FFF2-40B4-BE49-F238E27FC236}">
              <a16:creationId xmlns:a16="http://schemas.microsoft.com/office/drawing/2014/main" id="{9C10BA61-6781-CECB-2718-FC44348434E5}"/>
            </a:ext>
          </a:extLst>
        </p:cNvPr>
        <p:cNvGrpSpPr/>
        <p:nvPr/>
      </p:nvGrpSpPr>
      <p:grpSpPr>
        <a:xfrm>
          <a:off x="0" y="0"/>
          <a:ext cx="0" cy="0"/>
          <a:chOff x="0" y="0"/>
          <a:chExt cx="0" cy="0"/>
        </a:xfrm>
      </p:grpSpPr>
      <p:sp>
        <p:nvSpPr>
          <p:cNvPr id="628" name="Google Shape;628;gc234826ef4_0_149:notes">
            <a:extLst>
              <a:ext uri="{FF2B5EF4-FFF2-40B4-BE49-F238E27FC236}">
                <a16:creationId xmlns:a16="http://schemas.microsoft.com/office/drawing/2014/main" id="{EA82C8F1-11C3-988A-07C0-ECD42A28F4C1}"/>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29" name="Google Shape;629;gc234826ef4_0_149:notes">
            <a:extLst>
              <a:ext uri="{FF2B5EF4-FFF2-40B4-BE49-F238E27FC236}">
                <a16:creationId xmlns:a16="http://schemas.microsoft.com/office/drawing/2014/main" id="{C23C2ABE-A941-F043-AC33-32DECC58E7C4}"/>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778422348"/>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1"/>
        <p:cNvGrpSpPr/>
        <p:nvPr/>
      </p:nvGrpSpPr>
      <p:grpSpPr>
        <a:xfrm>
          <a:off x="0" y="0"/>
          <a:ext cx="0" cy="0"/>
          <a:chOff x="0" y="0"/>
          <a:chExt cx="0" cy="0"/>
        </a:xfrm>
      </p:grpSpPr>
      <p:sp>
        <p:nvSpPr>
          <p:cNvPr id="172" name="Google Shape;172;g35f391192_0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3" name="Google Shape;173;g35f391192_0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705367682"/>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4">
          <a:extLst>
            <a:ext uri="{FF2B5EF4-FFF2-40B4-BE49-F238E27FC236}">
              <a16:creationId xmlns:a16="http://schemas.microsoft.com/office/drawing/2014/main" id="{F19B8F5D-FE77-6BA1-C3FF-D715666491CE}"/>
            </a:ext>
          </a:extLst>
        </p:cNvPr>
        <p:cNvGrpSpPr/>
        <p:nvPr/>
      </p:nvGrpSpPr>
      <p:grpSpPr>
        <a:xfrm>
          <a:off x="0" y="0"/>
          <a:ext cx="0" cy="0"/>
          <a:chOff x="0" y="0"/>
          <a:chExt cx="0" cy="0"/>
        </a:xfrm>
      </p:grpSpPr>
      <p:sp>
        <p:nvSpPr>
          <p:cNvPr id="315" name="Google Shape;315;g35ed75ccf_033:notes">
            <a:extLst>
              <a:ext uri="{FF2B5EF4-FFF2-40B4-BE49-F238E27FC236}">
                <a16:creationId xmlns:a16="http://schemas.microsoft.com/office/drawing/2014/main" id="{0287B0CC-0B6F-434A-3C6A-D12233D81473}"/>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16" name="Google Shape;316;g35ed75ccf_033:notes">
            <a:extLst>
              <a:ext uri="{FF2B5EF4-FFF2-40B4-BE49-F238E27FC236}">
                <a16:creationId xmlns:a16="http://schemas.microsoft.com/office/drawing/2014/main" id="{A467E398-15AB-BDCC-5864-2F6D9F81725B}"/>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1557804902"/>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37"/>
        <p:cNvGrpSpPr/>
        <p:nvPr/>
      </p:nvGrpSpPr>
      <p:grpSpPr>
        <a:xfrm>
          <a:off x="0" y="0"/>
          <a:ext cx="0" cy="0"/>
          <a:chOff x="0" y="0"/>
          <a:chExt cx="0" cy="0"/>
        </a:xfrm>
      </p:grpSpPr>
      <p:sp>
        <p:nvSpPr>
          <p:cNvPr id="438" name="Google Shape;438;g35ed75ccf_0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39" name="Google Shape;439;g35ed75ccf_02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558835955"/>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type="title">
  <p:cSld name="TITLE">
    <p:bg>
      <p:bgPr>
        <a:blipFill>
          <a:blip r:embed="rId2">
            <a:alphaModFix/>
          </a:blip>
          <a:stretch>
            <a:fillRect/>
          </a:stretch>
        </a:blipFill>
        <a:effectLst/>
      </p:bgPr>
    </p:bg>
    <p:spTree>
      <p:nvGrpSpPr>
        <p:cNvPr id="1" name="Shape 9"/>
        <p:cNvGrpSpPr/>
        <p:nvPr/>
      </p:nvGrpSpPr>
      <p:grpSpPr>
        <a:xfrm>
          <a:off x="0" y="0"/>
          <a:ext cx="0" cy="0"/>
          <a:chOff x="0" y="0"/>
          <a:chExt cx="0" cy="0"/>
        </a:xfrm>
      </p:grpSpPr>
      <p:sp>
        <p:nvSpPr>
          <p:cNvPr id="10" name="Google Shape;10;p2"/>
          <p:cNvSpPr/>
          <p:nvPr/>
        </p:nvSpPr>
        <p:spPr>
          <a:xfrm>
            <a:off x="1592400" y="-407850"/>
            <a:ext cx="5959200" cy="5959200"/>
          </a:xfrm>
          <a:prstGeom prst="ellipse">
            <a:avLst/>
          </a:prstGeom>
          <a:solidFill>
            <a:srgbClr val="000000">
              <a:alpha val="265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11" name="Google Shape;11;p2"/>
          <p:cNvGrpSpPr/>
          <p:nvPr/>
        </p:nvGrpSpPr>
        <p:grpSpPr>
          <a:xfrm>
            <a:off x="501210" y="175873"/>
            <a:ext cx="2451351" cy="2451351"/>
            <a:chOff x="6680825" y="2549350"/>
            <a:chExt cx="1539600" cy="1539600"/>
          </a:xfrm>
        </p:grpSpPr>
        <p:sp>
          <p:nvSpPr>
            <p:cNvPr id="12" name="Google Shape;12;p2"/>
            <p:cNvSpPr/>
            <p:nvPr/>
          </p:nvSpPr>
          <p:spPr>
            <a:xfrm>
              <a:off x="6825669" y="2694194"/>
              <a:ext cx="1249800" cy="1249800"/>
            </a:xfrm>
            <a:prstGeom prst="ellipse">
              <a:avLst/>
            </a:prstGeom>
            <a:solidFill>
              <a:srgbClr val="000000">
                <a:alpha val="1882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 name="Google Shape;13;p2"/>
            <p:cNvSpPr/>
            <p:nvPr/>
          </p:nvSpPr>
          <p:spPr>
            <a:xfrm>
              <a:off x="6894850" y="2763375"/>
              <a:ext cx="1111200" cy="1111200"/>
            </a:xfrm>
            <a:prstGeom prst="ellipse">
              <a:avLst/>
            </a:pr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 name="Google Shape;14;p2"/>
            <p:cNvSpPr/>
            <p:nvPr/>
          </p:nvSpPr>
          <p:spPr>
            <a:xfrm>
              <a:off x="6680825" y="2549350"/>
              <a:ext cx="1539600" cy="1539600"/>
            </a:xfrm>
            <a:prstGeom prst="donut">
              <a:avLst>
                <a:gd name="adj" fmla="val 495"/>
              </a:avLst>
            </a:prstGeom>
            <a:solidFill>
              <a:srgbClr val="000000">
                <a:alpha val="6539"/>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5" name="Google Shape;15;p2"/>
          <p:cNvGrpSpPr/>
          <p:nvPr/>
        </p:nvGrpSpPr>
        <p:grpSpPr>
          <a:xfrm>
            <a:off x="6427669" y="2502633"/>
            <a:ext cx="2324700" cy="2324700"/>
            <a:chOff x="-474900" y="321200"/>
            <a:chExt cx="2324700" cy="2324700"/>
          </a:xfrm>
        </p:grpSpPr>
        <p:sp>
          <p:nvSpPr>
            <p:cNvPr id="16" name="Google Shape;16;p2"/>
            <p:cNvSpPr/>
            <p:nvPr/>
          </p:nvSpPr>
          <p:spPr>
            <a:xfrm>
              <a:off x="-474900" y="321200"/>
              <a:ext cx="2324700" cy="2324700"/>
            </a:xfrm>
            <a:prstGeom prst="ellipse">
              <a:avLst/>
            </a:prstGeom>
            <a:noFill/>
            <a:ln w="9525" cap="flat"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 name="Google Shape;17;p2"/>
            <p:cNvSpPr/>
            <p:nvPr/>
          </p:nvSpPr>
          <p:spPr>
            <a:xfrm>
              <a:off x="120725" y="916825"/>
              <a:ext cx="1133400" cy="1133400"/>
            </a:xfrm>
            <a:prstGeom prst="ellipse">
              <a:avLst/>
            </a:prstGeom>
            <a:noFill/>
            <a:ln w="9525" cap="flat"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 name="Google Shape;18;p2"/>
            <p:cNvSpPr/>
            <p:nvPr/>
          </p:nvSpPr>
          <p:spPr>
            <a:xfrm>
              <a:off x="-137125" y="658975"/>
              <a:ext cx="1649100" cy="1649100"/>
            </a:xfrm>
            <a:prstGeom prst="ellipse">
              <a:avLst/>
            </a:prstGeom>
            <a:noFill/>
            <a:ln w="9525" cap="flat"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 name="Google Shape;19;p2"/>
            <p:cNvSpPr/>
            <p:nvPr/>
          </p:nvSpPr>
          <p:spPr>
            <a:xfrm>
              <a:off x="313650" y="1109750"/>
              <a:ext cx="747600" cy="747600"/>
            </a:xfrm>
            <a:prstGeom prst="ellipse">
              <a:avLst/>
            </a:prstGeom>
            <a:noFill/>
            <a:ln w="9525" cap="flat"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20" name="Google Shape;20;p2"/>
          <p:cNvSpPr txBox="1">
            <a:spLocks noGrp="1"/>
          </p:cNvSpPr>
          <p:nvPr>
            <p:ph type="ctrTitle"/>
          </p:nvPr>
        </p:nvSpPr>
        <p:spPr>
          <a:xfrm>
            <a:off x="2211600" y="1991850"/>
            <a:ext cx="4720800" cy="1159800"/>
          </a:xfrm>
          <a:prstGeom prst="rect">
            <a:avLst/>
          </a:prstGeom>
          <a:effectLst>
            <a:outerShdw blurRad="85725" dist="19050" dir="5400000" algn="bl" rotWithShape="0">
              <a:srgbClr val="000000">
                <a:alpha val="10000"/>
              </a:srgbClr>
            </a:outerShdw>
          </a:effectLst>
        </p:spPr>
        <p:txBody>
          <a:bodyPr spcFirstLastPara="1" wrap="square" lIns="91425" tIns="91425" rIns="91425" bIns="91425" anchor="ctr" anchorCtr="0">
            <a:noAutofit/>
          </a:bodyPr>
          <a:lstStyle>
            <a:lvl1pPr lvl="0" algn="ctr">
              <a:spcBef>
                <a:spcPts val="0"/>
              </a:spcBef>
              <a:spcAft>
                <a:spcPts val="0"/>
              </a:spcAft>
              <a:buClr>
                <a:srgbClr val="FFFFFF"/>
              </a:buClr>
              <a:buSzPts val="5200"/>
              <a:buNone/>
              <a:defRPr sz="5200">
                <a:solidFill>
                  <a:srgbClr val="FFFFFF"/>
                </a:solidFill>
              </a:defRPr>
            </a:lvl1pPr>
            <a:lvl2pPr lvl="1" algn="ctr">
              <a:spcBef>
                <a:spcPts val="0"/>
              </a:spcBef>
              <a:spcAft>
                <a:spcPts val="0"/>
              </a:spcAft>
              <a:buClr>
                <a:srgbClr val="FFFFFF"/>
              </a:buClr>
              <a:buSzPts val="5200"/>
              <a:buNone/>
              <a:defRPr sz="5200">
                <a:solidFill>
                  <a:srgbClr val="FFFFFF"/>
                </a:solidFill>
              </a:defRPr>
            </a:lvl2pPr>
            <a:lvl3pPr lvl="2" algn="ctr">
              <a:spcBef>
                <a:spcPts val="0"/>
              </a:spcBef>
              <a:spcAft>
                <a:spcPts val="0"/>
              </a:spcAft>
              <a:buClr>
                <a:srgbClr val="FFFFFF"/>
              </a:buClr>
              <a:buSzPts val="5200"/>
              <a:buNone/>
              <a:defRPr sz="5200">
                <a:solidFill>
                  <a:srgbClr val="FFFFFF"/>
                </a:solidFill>
              </a:defRPr>
            </a:lvl3pPr>
            <a:lvl4pPr lvl="3" algn="ctr">
              <a:spcBef>
                <a:spcPts val="0"/>
              </a:spcBef>
              <a:spcAft>
                <a:spcPts val="0"/>
              </a:spcAft>
              <a:buClr>
                <a:srgbClr val="FFFFFF"/>
              </a:buClr>
              <a:buSzPts val="5200"/>
              <a:buNone/>
              <a:defRPr sz="5200">
                <a:solidFill>
                  <a:srgbClr val="FFFFFF"/>
                </a:solidFill>
              </a:defRPr>
            </a:lvl4pPr>
            <a:lvl5pPr lvl="4" algn="ctr">
              <a:spcBef>
                <a:spcPts val="0"/>
              </a:spcBef>
              <a:spcAft>
                <a:spcPts val="0"/>
              </a:spcAft>
              <a:buClr>
                <a:srgbClr val="FFFFFF"/>
              </a:buClr>
              <a:buSzPts val="5200"/>
              <a:buNone/>
              <a:defRPr sz="5200">
                <a:solidFill>
                  <a:srgbClr val="FFFFFF"/>
                </a:solidFill>
              </a:defRPr>
            </a:lvl5pPr>
            <a:lvl6pPr lvl="5" algn="ctr">
              <a:spcBef>
                <a:spcPts val="0"/>
              </a:spcBef>
              <a:spcAft>
                <a:spcPts val="0"/>
              </a:spcAft>
              <a:buClr>
                <a:srgbClr val="FFFFFF"/>
              </a:buClr>
              <a:buSzPts val="5200"/>
              <a:buNone/>
              <a:defRPr sz="5200">
                <a:solidFill>
                  <a:srgbClr val="FFFFFF"/>
                </a:solidFill>
              </a:defRPr>
            </a:lvl6pPr>
            <a:lvl7pPr lvl="6" algn="ctr">
              <a:spcBef>
                <a:spcPts val="0"/>
              </a:spcBef>
              <a:spcAft>
                <a:spcPts val="0"/>
              </a:spcAft>
              <a:buClr>
                <a:srgbClr val="FFFFFF"/>
              </a:buClr>
              <a:buSzPts val="5200"/>
              <a:buNone/>
              <a:defRPr sz="5200">
                <a:solidFill>
                  <a:srgbClr val="FFFFFF"/>
                </a:solidFill>
              </a:defRPr>
            </a:lvl7pPr>
            <a:lvl8pPr lvl="7" algn="ctr">
              <a:spcBef>
                <a:spcPts val="0"/>
              </a:spcBef>
              <a:spcAft>
                <a:spcPts val="0"/>
              </a:spcAft>
              <a:buClr>
                <a:srgbClr val="FFFFFF"/>
              </a:buClr>
              <a:buSzPts val="5200"/>
              <a:buNone/>
              <a:defRPr sz="5200">
                <a:solidFill>
                  <a:srgbClr val="FFFFFF"/>
                </a:solidFill>
              </a:defRPr>
            </a:lvl8pPr>
            <a:lvl9pPr lvl="8" algn="ctr">
              <a:spcBef>
                <a:spcPts val="0"/>
              </a:spcBef>
              <a:spcAft>
                <a:spcPts val="0"/>
              </a:spcAft>
              <a:buClr>
                <a:srgbClr val="FFFFFF"/>
              </a:buClr>
              <a:buSzPts val="5200"/>
              <a:buNone/>
              <a:defRPr sz="5200">
                <a:solidFill>
                  <a:srgbClr val="FFFFFF"/>
                </a:solidFill>
              </a:defRPr>
            </a:lvl9pPr>
          </a:lstStyle>
          <a:p>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ubtitle">
  <p:cSld name="TITLE_1">
    <p:bg>
      <p:bgPr>
        <a:solidFill>
          <a:srgbClr val="000000"/>
        </a:solidFill>
        <a:effectLst/>
      </p:bgPr>
    </p:bg>
    <p:spTree>
      <p:nvGrpSpPr>
        <p:cNvPr id="1" name="Shape 21"/>
        <p:cNvGrpSpPr/>
        <p:nvPr/>
      </p:nvGrpSpPr>
      <p:grpSpPr>
        <a:xfrm>
          <a:off x="0" y="0"/>
          <a:ext cx="0" cy="0"/>
          <a:chOff x="0" y="0"/>
          <a:chExt cx="0" cy="0"/>
        </a:xfrm>
      </p:grpSpPr>
      <p:sp>
        <p:nvSpPr>
          <p:cNvPr id="22" name="Google Shape;22;p3"/>
          <p:cNvSpPr/>
          <p:nvPr/>
        </p:nvSpPr>
        <p:spPr>
          <a:xfrm>
            <a:off x="1592400" y="-407850"/>
            <a:ext cx="5959200" cy="5959200"/>
          </a:xfrm>
          <a:prstGeom prst="ellipse">
            <a:avLst/>
          </a:pr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23" name="Google Shape;23;p3"/>
          <p:cNvGrpSpPr/>
          <p:nvPr/>
        </p:nvGrpSpPr>
        <p:grpSpPr>
          <a:xfrm>
            <a:off x="6427669" y="2502633"/>
            <a:ext cx="2324700" cy="2324700"/>
            <a:chOff x="-474900" y="321200"/>
            <a:chExt cx="2324700" cy="2324700"/>
          </a:xfrm>
        </p:grpSpPr>
        <p:sp>
          <p:nvSpPr>
            <p:cNvPr id="24" name="Google Shape;24;p3"/>
            <p:cNvSpPr/>
            <p:nvPr/>
          </p:nvSpPr>
          <p:spPr>
            <a:xfrm>
              <a:off x="-474900" y="321200"/>
              <a:ext cx="2324700" cy="2324700"/>
            </a:xfrm>
            <a:prstGeom prst="ellipse">
              <a:avLst/>
            </a:prstGeom>
            <a:noFill/>
            <a:ln w="9525" cap="flat" cmpd="sng">
              <a:solidFill>
                <a:srgbClr val="CCCCCC"/>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 name="Google Shape;25;p3"/>
            <p:cNvSpPr/>
            <p:nvPr/>
          </p:nvSpPr>
          <p:spPr>
            <a:xfrm>
              <a:off x="120725" y="916825"/>
              <a:ext cx="1133400" cy="1133400"/>
            </a:xfrm>
            <a:prstGeom prst="ellipse">
              <a:avLst/>
            </a:prstGeom>
            <a:noFill/>
            <a:ln w="9525" cap="flat" cmpd="sng">
              <a:solidFill>
                <a:srgbClr val="CCCCCC"/>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 name="Google Shape;26;p3"/>
            <p:cNvSpPr/>
            <p:nvPr/>
          </p:nvSpPr>
          <p:spPr>
            <a:xfrm>
              <a:off x="-137125" y="658975"/>
              <a:ext cx="1649100" cy="1649100"/>
            </a:xfrm>
            <a:prstGeom prst="ellipse">
              <a:avLst/>
            </a:prstGeom>
            <a:noFill/>
            <a:ln w="9525" cap="flat" cmpd="sng">
              <a:solidFill>
                <a:srgbClr val="CCCCCC"/>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 name="Google Shape;27;p3"/>
            <p:cNvSpPr/>
            <p:nvPr/>
          </p:nvSpPr>
          <p:spPr>
            <a:xfrm>
              <a:off x="313650" y="1109750"/>
              <a:ext cx="747600" cy="747600"/>
            </a:xfrm>
            <a:prstGeom prst="ellipse">
              <a:avLst/>
            </a:prstGeom>
            <a:noFill/>
            <a:ln w="9525" cap="flat" cmpd="sng">
              <a:solidFill>
                <a:srgbClr val="CCCCCC"/>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28" name="Google Shape;28;p3"/>
          <p:cNvSpPr txBox="1">
            <a:spLocks noGrp="1"/>
          </p:cNvSpPr>
          <p:nvPr>
            <p:ph type="ctrTitle"/>
          </p:nvPr>
        </p:nvSpPr>
        <p:spPr>
          <a:xfrm>
            <a:off x="2569800" y="2236800"/>
            <a:ext cx="4004400" cy="956700"/>
          </a:xfrm>
          <a:prstGeom prst="rect">
            <a:avLst/>
          </a:prstGeom>
        </p:spPr>
        <p:txBody>
          <a:bodyPr spcFirstLastPara="1" wrap="square" lIns="91425" tIns="91425" rIns="91425" bIns="91425" anchor="b" anchorCtr="0">
            <a:noAutofit/>
          </a:bodyPr>
          <a:lstStyle>
            <a:lvl1pPr lvl="0" algn="ctr" rtl="0">
              <a:spcBef>
                <a:spcPts val="0"/>
              </a:spcBef>
              <a:spcAft>
                <a:spcPts val="0"/>
              </a:spcAft>
              <a:buClr>
                <a:srgbClr val="000000"/>
              </a:buClr>
              <a:buSzPts val="5200"/>
              <a:buNone/>
              <a:defRPr sz="5200">
                <a:solidFill>
                  <a:srgbClr val="000000"/>
                </a:solidFill>
              </a:defRPr>
            </a:lvl1pPr>
            <a:lvl2pPr lvl="1" algn="ctr" rtl="0">
              <a:spcBef>
                <a:spcPts val="0"/>
              </a:spcBef>
              <a:spcAft>
                <a:spcPts val="0"/>
              </a:spcAft>
              <a:buClr>
                <a:srgbClr val="000000"/>
              </a:buClr>
              <a:buSzPts val="5200"/>
              <a:buNone/>
              <a:defRPr sz="5200">
                <a:solidFill>
                  <a:srgbClr val="000000"/>
                </a:solidFill>
              </a:defRPr>
            </a:lvl2pPr>
            <a:lvl3pPr lvl="2" algn="ctr" rtl="0">
              <a:spcBef>
                <a:spcPts val="0"/>
              </a:spcBef>
              <a:spcAft>
                <a:spcPts val="0"/>
              </a:spcAft>
              <a:buClr>
                <a:srgbClr val="000000"/>
              </a:buClr>
              <a:buSzPts val="5200"/>
              <a:buNone/>
              <a:defRPr sz="5200">
                <a:solidFill>
                  <a:srgbClr val="000000"/>
                </a:solidFill>
              </a:defRPr>
            </a:lvl3pPr>
            <a:lvl4pPr lvl="3" algn="ctr" rtl="0">
              <a:spcBef>
                <a:spcPts val="0"/>
              </a:spcBef>
              <a:spcAft>
                <a:spcPts val="0"/>
              </a:spcAft>
              <a:buClr>
                <a:srgbClr val="000000"/>
              </a:buClr>
              <a:buSzPts val="5200"/>
              <a:buNone/>
              <a:defRPr sz="5200">
                <a:solidFill>
                  <a:srgbClr val="000000"/>
                </a:solidFill>
              </a:defRPr>
            </a:lvl4pPr>
            <a:lvl5pPr lvl="4" algn="ctr" rtl="0">
              <a:spcBef>
                <a:spcPts val="0"/>
              </a:spcBef>
              <a:spcAft>
                <a:spcPts val="0"/>
              </a:spcAft>
              <a:buClr>
                <a:srgbClr val="000000"/>
              </a:buClr>
              <a:buSzPts val="5200"/>
              <a:buNone/>
              <a:defRPr sz="5200">
                <a:solidFill>
                  <a:srgbClr val="000000"/>
                </a:solidFill>
              </a:defRPr>
            </a:lvl5pPr>
            <a:lvl6pPr lvl="5" algn="ctr" rtl="0">
              <a:spcBef>
                <a:spcPts val="0"/>
              </a:spcBef>
              <a:spcAft>
                <a:spcPts val="0"/>
              </a:spcAft>
              <a:buClr>
                <a:srgbClr val="000000"/>
              </a:buClr>
              <a:buSzPts val="5200"/>
              <a:buNone/>
              <a:defRPr sz="5200">
                <a:solidFill>
                  <a:srgbClr val="000000"/>
                </a:solidFill>
              </a:defRPr>
            </a:lvl6pPr>
            <a:lvl7pPr lvl="6" algn="ctr" rtl="0">
              <a:spcBef>
                <a:spcPts val="0"/>
              </a:spcBef>
              <a:spcAft>
                <a:spcPts val="0"/>
              </a:spcAft>
              <a:buClr>
                <a:srgbClr val="000000"/>
              </a:buClr>
              <a:buSzPts val="5200"/>
              <a:buNone/>
              <a:defRPr sz="5200">
                <a:solidFill>
                  <a:srgbClr val="000000"/>
                </a:solidFill>
              </a:defRPr>
            </a:lvl7pPr>
            <a:lvl8pPr lvl="7" algn="ctr" rtl="0">
              <a:spcBef>
                <a:spcPts val="0"/>
              </a:spcBef>
              <a:spcAft>
                <a:spcPts val="0"/>
              </a:spcAft>
              <a:buClr>
                <a:srgbClr val="000000"/>
              </a:buClr>
              <a:buSzPts val="5200"/>
              <a:buNone/>
              <a:defRPr sz="5200">
                <a:solidFill>
                  <a:srgbClr val="000000"/>
                </a:solidFill>
              </a:defRPr>
            </a:lvl8pPr>
            <a:lvl9pPr lvl="8" algn="ctr" rtl="0">
              <a:spcBef>
                <a:spcPts val="0"/>
              </a:spcBef>
              <a:spcAft>
                <a:spcPts val="0"/>
              </a:spcAft>
              <a:buClr>
                <a:srgbClr val="000000"/>
              </a:buClr>
              <a:buSzPts val="5200"/>
              <a:buNone/>
              <a:defRPr sz="5200">
                <a:solidFill>
                  <a:srgbClr val="000000"/>
                </a:solidFill>
              </a:defRPr>
            </a:lvl9pPr>
          </a:lstStyle>
          <a:p>
            <a:endParaRPr/>
          </a:p>
        </p:txBody>
      </p:sp>
      <p:sp>
        <p:nvSpPr>
          <p:cNvPr id="29" name="Google Shape;29;p3"/>
          <p:cNvSpPr txBox="1">
            <a:spLocks noGrp="1"/>
          </p:cNvSpPr>
          <p:nvPr>
            <p:ph type="subTitle" idx="1"/>
          </p:nvPr>
        </p:nvSpPr>
        <p:spPr>
          <a:xfrm>
            <a:off x="2569800" y="3188701"/>
            <a:ext cx="4004400" cy="784800"/>
          </a:xfrm>
          <a:prstGeom prst="rect">
            <a:avLst/>
          </a:prstGeom>
        </p:spPr>
        <p:txBody>
          <a:bodyPr spcFirstLastPara="1" wrap="square" lIns="91425" tIns="91425" rIns="91425" bIns="91425" anchor="t" anchorCtr="0">
            <a:noAutofit/>
          </a:bodyPr>
          <a:lstStyle>
            <a:lvl1pPr lvl="0" algn="ctr" rtl="0">
              <a:spcBef>
                <a:spcPts val="0"/>
              </a:spcBef>
              <a:spcAft>
                <a:spcPts val="0"/>
              </a:spcAft>
              <a:buClr>
                <a:srgbClr val="000000"/>
              </a:buClr>
              <a:buSzPts val="1400"/>
              <a:buNone/>
              <a:defRPr sz="1400">
                <a:solidFill>
                  <a:srgbClr val="000000"/>
                </a:solidFill>
              </a:defRPr>
            </a:lvl1pPr>
            <a:lvl2pPr lvl="1" algn="ctr" rtl="0">
              <a:spcBef>
                <a:spcPts val="0"/>
              </a:spcBef>
              <a:spcAft>
                <a:spcPts val="0"/>
              </a:spcAft>
              <a:buClr>
                <a:srgbClr val="000000"/>
              </a:buClr>
              <a:buSzPts val="1400"/>
              <a:buNone/>
              <a:defRPr sz="1400">
                <a:solidFill>
                  <a:srgbClr val="000000"/>
                </a:solidFill>
              </a:defRPr>
            </a:lvl2pPr>
            <a:lvl3pPr lvl="2" algn="ctr" rtl="0">
              <a:spcBef>
                <a:spcPts val="0"/>
              </a:spcBef>
              <a:spcAft>
                <a:spcPts val="0"/>
              </a:spcAft>
              <a:buClr>
                <a:srgbClr val="000000"/>
              </a:buClr>
              <a:buSzPts val="1400"/>
              <a:buNone/>
              <a:defRPr sz="1400">
                <a:solidFill>
                  <a:srgbClr val="000000"/>
                </a:solidFill>
              </a:defRPr>
            </a:lvl3pPr>
            <a:lvl4pPr lvl="3" algn="ctr" rtl="0">
              <a:spcBef>
                <a:spcPts val="0"/>
              </a:spcBef>
              <a:spcAft>
                <a:spcPts val="0"/>
              </a:spcAft>
              <a:buClr>
                <a:srgbClr val="000000"/>
              </a:buClr>
              <a:buSzPts val="1400"/>
              <a:buNone/>
              <a:defRPr sz="1400">
                <a:solidFill>
                  <a:srgbClr val="000000"/>
                </a:solidFill>
              </a:defRPr>
            </a:lvl4pPr>
            <a:lvl5pPr lvl="4" algn="ctr" rtl="0">
              <a:spcBef>
                <a:spcPts val="0"/>
              </a:spcBef>
              <a:spcAft>
                <a:spcPts val="0"/>
              </a:spcAft>
              <a:buClr>
                <a:srgbClr val="000000"/>
              </a:buClr>
              <a:buSzPts val="1400"/>
              <a:buNone/>
              <a:defRPr sz="1400">
                <a:solidFill>
                  <a:srgbClr val="000000"/>
                </a:solidFill>
              </a:defRPr>
            </a:lvl5pPr>
            <a:lvl6pPr lvl="5" algn="ctr" rtl="0">
              <a:spcBef>
                <a:spcPts val="0"/>
              </a:spcBef>
              <a:spcAft>
                <a:spcPts val="0"/>
              </a:spcAft>
              <a:buClr>
                <a:srgbClr val="000000"/>
              </a:buClr>
              <a:buSzPts val="1400"/>
              <a:buNone/>
              <a:defRPr sz="1400">
                <a:solidFill>
                  <a:srgbClr val="000000"/>
                </a:solidFill>
              </a:defRPr>
            </a:lvl6pPr>
            <a:lvl7pPr lvl="6" algn="ctr" rtl="0">
              <a:spcBef>
                <a:spcPts val="0"/>
              </a:spcBef>
              <a:spcAft>
                <a:spcPts val="0"/>
              </a:spcAft>
              <a:buClr>
                <a:srgbClr val="000000"/>
              </a:buClr>
              <a:buSzPts val="1400"/>
              <a:buNone/>
              <a:defRPr sz="1400">
                <a:solidFill>
                  <a:srgbClr val="000000"/>
                </a:solidFill>
              </a:defRPr>
            </a:lvl7pPr>
            <a:lvl8pPr lvl="7" algn="ctr" rtl="0">
              <a:spcBef>
                <a:spcPts val="0"/>
              </a:spcBef>
              <a:spcAft>
                <a:spcPts val="0"/>
              </a:spcAft>
              <a:buClr>
                <a:srgbClr val="000000"/>
              </a:buClr>
              <a:buSzPts val="1400"/>
              <a:buNone/>
              <a:defRPr sz="1400">
                <a:solidFill>
                  <a:srgbClr val="000000"/>
                </a:solidFill>
              </a:defRPr>
            </a:lvl8pPr>
            <a:lvl9pPr lvl="8" algn="ctr" rtl="0">
              <a:spcBef>
                <a:spcPts val="0"/>
              </a:spcBef>
              <a:spcAft>
                <a:spcPts val="0"/>
              </a:spcAft>
              <a:buClr>
                <a:srgbClr val="000000"/>
              </a:buClr>
              <a:buSzPts val="1400"/>
              <a:buNone/>
              <a:defRPr sz="1400">
                <a:solidFill>
                  <a:srgbClr val="000000"/>
                </a:solidFill>
              </a:defRPr>
            </a:lvl9pPr>
          </a:lstStyle>
          <a:p>
            <a:endParaRPr/>
          </a:p>
        </p:txBody>
      </p:sp>
      <p:grpSp>
        <p:nvGrpSpPr>
          <p:cNvPr id="30" name="Google Shape;30;p3"/>
          <p:cNvGrpSpPr/>
          <p:nvPr/>
        </p:nvGrpSpPr>
        <p:grpSpPr>
          <a:xfrm>
            <a:off x="764825" y="439375"/>
            <a:ext cx="1924500" cy="1924500"/>
            <a:chOff x="6680825" y="2549350"/>
            <a:chExt cx="1539600" cy="1539600"/>
          </a:xfrm>
        </p:grpSpPr>
        <p:sp>
          <p:nvSpPr>
            <p:cNvPr id="31" name="Google Shape;31;p3"/>
            <p:cNvSpPr/>
            <p:nvPr/>
          </p:nvSpPr>
          <p:spPr>
            <a:xfrm>
              <a:off x="6825669" y="2694194"/>
              <a:ext cx="1249800" cy="1249800"/>
            </a:xfrm>
            <a:prstGeom prst="ellipse">
              <a:avLst/>
            </a:prstGeom>
            <a:solidFill>
              <a:srgbClr val="666666">
                <a:alpha val="526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 name="Google Shape;32;p3"/>
            <p:cNvSpPr/>
            <p:nvPr/>
          </p:nvSpPr>
          <p:spPr>
            <a:xfrm>
              <a:off x="6894850" y="2763375"/>
              <a:ext cx="1111200" cy="1111200"/>
            </a:xfrm>
            <a:prstGeom prst="ellipse">
              <a:avLst/>
            </a:prstGeom>
            <a:solidFill>
              <a:srgbClr val="666666">
                <a:alpha val="526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 name="Google Shape;33;p3"/>
            <p:cNvSpPr/>
            <p:nvPr/>
          </p:nvSpPr>
          <p:spPr>
            <a:xfrm>
              <a:off x="6680825" y="2549350"/>
              <a:ext cx="1539600" cy="1539600"/>
            </a:xfrm>
            <a:prstGeom prst="donut">
              <a:avLst>
                <a:gd name="adj" fmla="val 495"/>
              </a:avLst>
            </a:prstGeom>
            <a:solidFill>
              <a:srgbClr val="666666">
                <a:alpha val="526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 1 column" type="tx">
  <p:cSld name="TITLE_AND_BODY">
    <p:spTree>
      <p:nvGrpSpPr>
        <p:cNvPr id="1" name="Shape 45"/>
        <p:cNvGrpSpPr/>
        <p:nvPr/>
      </p:nvGrpSpPr>
      <p:grpSpPr>
        <a:xfrm>
          <a:off x="0" y="0"/>
          <a:ext cx="0" cy="0"/>
          <a:chOff x="0" y="0"/>
          <a:chExt cx="0" cy="0"/>
        </a:xfrm>
      </p:grpSpPr>
      <p:sp>
        <p:nvSpPr>
          <p:cNvPr id="46" name="Google Shape;46;p5"/>
          <p:cNvSpPr/>
          <p:nvPr/>
        </p:nvSpPr>
        <p:spPr>
          <a:xfrm>
            <a:off x="6081700" y="764000"/>
            <a:ext cx="3615600" cy="3615600"/>
          </a:xfrm>
          <a:prstGeom prst="ellipse">
            <a:avLst/>
          </a:prstGeom>
          <a:noFill/>
          <a:ln w="9525" cap="flat" cmpd="sng">
            <a:solidFill>
              <a:srgbClr val="E8E8E8"/>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47" name="Google Shape;47;p5"/>
          <p:cNvGrpSpPr/>
          <p:nvPr/>
        </p:nvGrpSpPr>
        <p:grpSpPr>
          <a:xfrm>
            <a:off x="-442731" y="337284"/>
            <a:ext cx="2324700" cy="2324700"/>
            <a:chOff x="-474900" y="321200"/>
            <a:chExt cx="2324700" cy="2324700"/>
          </a:xfrm>
        </p:grpSpPr>
        <p:sp>
          <p:nvSpPr>
            <p:cNvPr id="48" name="Google Shape;48;p5"/>
            <p:cNvSpPr/>
            <p:nvPr/>
          </p:nvSpPr>
          <p:spPr>
            <a:xfrm>
              <a:off x="-474900" y="321200"/>
              <a:ext cx="2324700" cy="2324700"/>
            </a:xfrm>
            <a:prstGeom prst="ellipse">
              <a:avLst/>
            </a:prstGeom>
            <a:noFill/>
            <a:ln w="9525" cap="flat" cmpd="sng">
              <a:solidFill>
                <a:srgbClr val="E8E8E8"/>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 name="Google Shape;49;p5"/>
            <p:cNvSpPr/>
            <p:nvPr/>
          </p:nvSpPr>
          <p:spPr>
            <a:xfrm>
              <a:off x="120725" y="916825"/>
              <a:ext cx="1133400" cy="1133400"/>
            </a:xfrm>
            <a:prstGeom prst="ellipse">
              <a:avLst/>
            </a:prstGeom>
            <a:noFill/>
            <a:ln w="9525" cap="flat" cmpd="sng">
              <a:solidFill>
                <a:srgbClr val="E8E8E8"/>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 name="Google Shape;50;p5"/>
            <p:cNvSpPr/>
            <p:nvPr/>
          </p:nvSpPr>
          <p:spPr>
            <a:xfrm>
              <a:off x="-137125" y="658975"/>
              <a:ext cx="1649100" cy="1649100"/>
            </a:xfrm>
            <a:prstGeom prst="ellipse">
              <a:avLst/>
            </a:prstGeom>
            <a:noFill/>
            <a:ln w="9525" cap="flat" cmpd="sng">
              <a:solidFill>
                <a:srgbClr val="E8E8E8"/>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 name="Google Shape;51;p5"/>
            <p:cNvSpPr/>
            <p:nvPr/>
          </p:nvSpPr>
          <p:spPr>
            <a:xfrm>
              <a:off x="313650" y="1109750"/>
              <a:ext cx="747600" cy="747600"/>
            </a:xfrm>
            <a:prstGeom prst="ellipse">
              <a:avLst/>
            </a:prstGeom>
            <a:noFill/>
            <a:ln w="9525" cap="flat" cmpd="sng">
              <a:solidFill>
                <a:srgbClr val="E8E8E8"/>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52" name="Google Shape;52;p5"/>
          <p:cNvSpPr/>
          <p:nvPr/>
        </p:nvSpPr>
        <p:spPr>
          <a:xfrm>
            <a:off x="8556000" y="4576450"/>
            <a:ext cx="435600" cy="435600"/>
          </a:xfrm>
          <a:prstGeom prst="ellipse">
            <a:avLst/>
          </a:pr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 name="Google Shape;53;p5"/>
          <p:cNvSpPr txBox="1">
            <a:spLocks noGrp="1"/>
          </p:cNvSpPr>
          <p:nvPr>
            <p:ph type="title"/>
          </p:nvPr>
        </p:nvSpPr>
        <p:spPr>
          <a:xfrm>
            <a:off x="457200" y="1166125"/>
            <a:ext cx="5220300" cy="683100"/>
          </a:xfrm>
          <a:prstGeom prst="rect">
            <a:avLst/>
          </a:prstGeom>
        </p:spPr>
        <p:txBody>
          <a:bodyPr spcFirstLastPara="1" wrap="square" lIns="91425" tIns="91425" rIns="91425" bIns="91425" anchor="b" anchorCtr="0">
            <a:noAutofit/>
          </a:bodyPr>
          <a:lstStyle>
            <a:lvl1pPr lvl="0">
              <a:spcBef>
                <a:spcPts val="0"/>
              </a:spcBef>
              <a:spcAft>
                <a:spcPts val="0"/>
              </a:spcAft>
              <a:buSzPts val="3600"/>
              <a:buNone/>
              <a:defRPr/>
            </a:lvl1pPr>
            <a:lvl2pPr lvl="1">
              <a:spcBef>
                <a:spcPts val="0"/>
              </a:spcBef>
              <a:spcAft>
                <a:spcPts val="0"/>
              </a:spcAft>
              <a:buSzPts val="3600"/>
              <a:buNone/>
              <a:defRPr/>
            </a:lvl2pPr>
            <a:lvl3pPr lvl="2">
              <a:spcBef>
                <a:spcPts val="0"/>
              </a:spcBef>
              <a:spcAft>
                <a:spcPts val="0"/>
              </a:spcAft>
              <a:buSzPts val="3600"/>
              <a:buNone/>
              <a:defRPr/>
            </a:lvl3pPr>
            <a:lvl4pPr lvl="3">
              <a:spcBef>
                <a:spcPts val="0"/>
              </a:spcBef>
              <a:spcAft>
                <a:spcPts val="0"/>
              </a:spcAft>
              <a:buSzPts val="3600"/>
              <a:buNone/>
              <a:defRPr/>
            </a:lvl4pPr>
            <a:lvl5pPr lvl="4">
              <a:spcBef>
                <a:spcPts val="0"/>
              </a:spcBef>
              <a:spcAft>
                <a:spcPts val="0"/>
              </a:spcAft>
              <a:buSzPts val="3600"/>
              <a:buNone/>
              <a:defRPr/>
            </a:lvl5pPr>
            <a:lvl6pPr lvl="5">
              <a:spcBef>
                <a:spcPts val="0"/>
              </a:spcBef>
              <a:spcAft>
                <a:spcPts val="0"/>
              </a:spcAft>
              <a:buSzPts val="3600"/>
              <a:buNone/>
              <a:defRPr/>
            </a:lvl6pPr>
            <a:lvl7pPr lvl="6">
              <a:spcBef>
                <a:spcPts val="0"/>
              </a:spcBef>
              <a:spcAft>
                <a:spcPts val="0"/>
              </a:spcAft>
              <a:buSzPts val="3600"/>
              <a:buNone/>
              <a:defRPr/>
            </a:lvl7pPr>
            <a:lvl8pPr lvl="7">
              <a:spcBef>
                <a:spcPts val="0"/>
              </a:spcBef>
              <a:spcAft>
                <a:spcPts val="0"/>
              </a:spcAft>
              <a:buSzPts val="3600"/>
              <a:buNone/>
              <a:defRPr/>
            </a:lvl8pPr>
            <a:lvl9pPr lvl="8">
              <a:spcBef>
                <a:spcPts val="0"/>
              </a:spcBef>
              <a:spcAft>
                <a:spcPts val="0"/>
              </a:spcAft>
              <a:buSzPts val="3600"/>
              <a:buNone/>
              <a:defRPr/>
            </a:lvl9pPr>
          </a:lstStyle>
          <a:p>
            <a:endParaRPr/>
          </a:p>
        </p:txBody>
      </p:sp>
      <p:sp>
        <p:nvSpPr>
          <p:cNvPr id="54" name="Google Shape;54;p5"/>
          <p:cNvSpPr txBox="1">
            <a:spLocks noGrp="1"/>
          </p:cNvSpPr>
          <p:nvPr>
            <p:ph type="body" idx="1"/>
          </p:nvPr>
        </p:nvSpPr>
        <p:spPr>
          <a:xfrm>
            <a:off x="1069625" y="1958050"/>
            <a:ext cx="4608000" cy="2618400"/>
          </a:xfrm>
          <a:prstGeom prst="rect">
            <a:avLst/>
          </a:prstGeom>
        </p:spPr>
        <p:txBody>
          <a:bodyPr spcFirstLastPara="1" wrap="square" lIns="91425" tIns="91425" rIns="91425" bIns="91425" anchor="t" anchorCtr="0">
            <a:noAutofit/>
          </a:bodyPr>
          <a:lstStyle>
            <a:lvl1pPr marL="457200" lvl="0" indent="-330200">
              <a:spcBef>
                <a:spcPts val="600"/>
              </a:spcBef>
              <a:spcAft>
                <a:spcPts val="0"/>
              </a:spcAft>
              <a:buSzPts val="1600"/>
              <a:buChar char="￮"/>
              <a:defRPr/>
            </a:lvl1pPr>
            <a:lvl2pPr marL="914400" lvl="1" indent="-330200">
              <a:spcBef>
                <a:spcPts val="0"/>
              </a:spcBef>
              <a:spcAft>
                <a:spcPts val="0"/>
              </a:spcAft>
              <a:buSzPts val="1600"/>
              <a:buChar char="￮"/>
              <a:defRPr/>
            </a:lvl2pPr>
            <a:lvl3pPr marL="1371600" lvl="2" indent="-330200">
              <a:spcBef>
                <a:spcPts val="0"/>
              </a:spcBef>
              <a:spcAft>
                <a:spcPts val="0"/>
              </a:spcAft>
              <a:buSzPts val="1600"/>
              <a:buChar char="￮"/>
              <a:defRPr/>
            </a:lvl3pPr>
            <a:lvl4pPr marL="1828800" lvl="3" indent="-330200">
              <a:spcBef>
                <a:spcPts val="0"/>
              </a:spcBef>
              <a:spcAft>
                <a:spcPts val="0"/>
              </a:spcAft>
              <a:buSzPts val="1600"/>
              <a:buChar char="●"/>
              <a:defRPr/>
            </a:lvl4pPr>
            <a:lvl5pPr marL="2286000" lvl="4" indent="-330200">
              <a:spcBef>
                <a:spcPts val="0"/>
              </a:spcBef>
              <a:spcAft>
                <a:spcPts val="0"/>
              </a:spcAft>
              <a:buSzPts val="1600"/>
              <a:buChar char="○"/>
              <a:defRPr/>
            </a:lvl5pPr>
            <a:lvl6pPr marL="2743200" lvl="5" indent="-330200">
              <a:spcBef>
                <a:spcPts val="0"/>
              </a:spcBef>
              <a:spcAft>
                <a:spcPts val="0"/>
              </a:spcAft>
              <a:buSzPts val="1600"/>
              <a:buChar char="■"/>
              <a:defRPr/>
            </a:lvl6pPr>
            <a:lvl7pPr marL="3200400" lvl="6" indent="-330200">
              <a:spcBef>
                <a:spcPts val="0"/>
              </a:spcBef>
              <a:spcAft>
                <a:spcPts val="0"/>
              </a:spcAft>
              <a:buSzPts val="1600"/>
              <a:buChar char="●"/>
              <a:defRPr/>
            </a:lvl7pPr>
            <a:lvl8pPr marL="3657600" lvl="7" indent="-330200">
              <a:spcBef>
                <a:spcPts val="0"/>
              </a:spcBef>
              <a:spcAft>
                <a:spcPts val="0"/>
              </a:spcAft>
              <a:buSzPts val="1600"/>
              <a:buChar char="○"/>
              <a:defRPr/>
            </a:lvl8pPr>
            <a:lvl9pPr marL="4114800" lvl="8" indent="-330200">
              <a:spcBef>
                <a:spcPts val="0"/>
              </a:spcBef>
              <a:spcAft>
                <a:spcPts val="0"/>
              </a:spcAft>
              <a:buSzPts val="1600"/>
              <a:buChar char="■"/>
              <a:defRPr/>
            </a:lvl9pPr>
          </a:lstStyle>
          <a:p>
            <a:endParaRPr/>
          </a:p>
        </p:txBody>
      </p:sp>
      <p:sp>
        <p:nvSpPr>
          <p:cNvPr id="55" name="Google Shape;55;p5"/>
          <p:cNvSpPr txBox="1">
            <a:spLocks noGrp="1"/>
          </p:cNvSpPr>
          <p:nvPr>
            <p:ph type="sldNum" idx="12"/>
          </p:nvPr>
        </p:nvSpPr>
        <p:spPr>
          <a:xfrm>
            <a:off x="8555875" y="4576450"/>
            <a:ext cx="435600" cy="435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ctr" rtl="0">
              <a:spcBef>
                <a:spcPts val="0"/>
              </a:spcBef>
              <a:spcAft>
                <a:spcPts val="0"/>
              </a:spcAft>
              <a:buNone/>
            </a:pPr>
            <a:fld id="{00000000-1234-1234-1234-123412341234}" type="slidenum">
              <a:rPr lang="en"/>
              <a:t>‹N°›</a:t>
            </a:fld>
            <a:endParaRPr/>
          </a:p>
        </p:txBody>
      </p:sp>
      <p:sp>
        <p:nvSpPr>
          <p:cNvPr id="56" name="Google Shape;56;p5"/>
          <p:cNvSpPr/>
          <p:nvPr/>
        </p:nvSpPr>
        <p:spPr>
          <a:xfrm>
            <a:off x="6272900" y="955200"/>
            <a:ext cx="3233100" cy="3233100"/>
          </a:xfrm>
          <a:prstGeom prst="ellipse">
            <a:avLst/>
          </a:prstGeom>
          <a:solidFill>
            <a:srgbClr val="000000">
              <a:alpha val="6539"/>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 2 columns" type="twoColTx">
  <p:cSld name="TITLE_AND_TWO_COLUMNS">
    <p:spTree>
      <p:nvGrpSpPr>
        <p:cNvPr id="1" name="Shape 69"/>
        <p:cNvGrpSpPr/>
        <p:nvPr/>
      </p:nvGrpSpPr>
      <p:grpSpPr>
        <a:xfrm>
          <a:off x="0" y="0"/>
          <a:ext cx="0" cy="0"/>
          <a:chOff x="0" y="0"/>
          <a:chExt cx="0" cy="0"/>
        </a:xfrm>
      </p:grpSpPr>
      <p:grpSp>
        <p:nvGrpSpPr>
          <p:cNvPr id="70" name="Google Shape;70;p7"/>
          <p:cNvGrpSpPr/>
          <p:nvPr/>
        </p:nvGrpSpPr>
        <p:grpSpPr>
          <a:xfrm>
            <a:off x="-442731" y="337284"/>
            <a:ext cx="2324700" cy="2324700"/>
            <a:chOff x="-474900" y="321200"/>
            <a:chExt cx="2324700" cy="2324700"/>
          </a:xfrm>
        </p:grpSpPr>
        <p:sp>
          <p:nvSpPr>
            <p:cNvPr id="71" name="Google Shape;71;p7"/>
            <p:cNvSpPr/>
            <p:nvPr/>
          </p:nvSpPr>
          <p:spPr>
            <a:xfrm>
              <a:off x="-474900" y="321200"/>
              <a:ext cx="2324700" cy="2324700"/>
            </a:xfrm>
            <a:prstGeom prst="ellipse">
              <a:avLst/>
            </a:prstGeom>
            <a:noFill/>
            <a:ln w="9525" cap="flat" cmpd="sng">
              <a:solidFill>
                <a:srgbClr val="E8E8E8"/>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2" name="Google Shape;72;p7"/>
            <p:cNvSpPr/>
            <p:nvPr/>
          </p:nvSpPr>
          <p:spPr>
            <a:xfrm>
              <a:off x="120725" y="916825"/>
              <a:ext cx="1133400" cy="1133400"/>
            </a:xfrm>
            <a:prstGeom prst="ellipse">
              <a:avLst/>
            </a:prstGeom>
            <a:noFill/>
            <a:ln w="9525" cap="flat" cmpd="sng">
              <a:solidFill>
                <a:srgbClr val="E8E8E8"/>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3" name="Google Shape;73;p7"/>
            <p:cNvSpPr/>
            <p:nvPr/>
          </p:nvSpPr>
          <p:spPr>
            <a:xfrm>
              <a:off x="-137125" y="658975"/>
              <a:ext cx="1649100" cy="1649100"/>
            </a:xfrm>
            <a:prstGeom prst="ellipse">
              <a:avLst/>
            </a:prstGeom>
            <a:noFill/>
            <a:ln w="9525" cap="flat" cmpd="sng">
              <a:solidFill>
                <a:srgbClr val="E8E8E8"/>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4" name="Google Shape;74;p7"/>
            <p:cNvSpPr/>
            <p:nvPr/>
          </p:nvSpPr>
          <p:spPr>
            <a:xfrm>
              <a:off x="313650" y="1109750"/>
              <a:ext cx="747600" cy="747600"/>
            </a:xfrm>
            <a:prstGeom prst="ellipse">
              <a:avLst/>
            </a:prstGeom>
            <a:noFill/>
            <a:ln w="9525" cap="flat" cmpd="sng">
              <a:solidFill>
                <a:srgbClr val="E8E8E8"/>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75" name="Google Shape;75;p7"/>
          <p:cNvSpPr/>
          <p:nvPr/>
        </p:nvSpPr>
        <p:spPr>
          <a:xfrm>
            <a:off x="8556000" y="4576450"/>
            <a:ext cx="435600" cy="435600"/>
          </a:xfrm>
          <a:prstGeom prst="ellipse">
            <a:avLst/>
          </a:pr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 name="Google Shape;76;p7"/>
          <p:cNvSpPr txBox="1">
            <a:spLocks noGrp="1"/>
          </p:cNvSpPr>
          <p:nvPr>
            <p:ph type="title"/>
          </p:nvPr>
        </p:nvSpPr>
        <p:spPr>
          <a:xfrm>
            <a:off x="457200" y="1166125"/>
            <a:ext cx="5220300" cy="683100"/>
          </a:xfrm>
          <a:prstGeom prst="rect">
            <a:avLst/>
          </a:prstGeom>
        </p:spPr>
        <p:txBody>
          <a:bodyPr spcFirstLastPara="1" wrap="square" lIns="91425" tIns="91425" rIns="91425" bIns="91425" anchor="b" anchorCtr="0">
            <a:noAutofit/>
          </a:bodyPr>
          <a:lstStyle>
            <a:lvl1pPr lvl="0">
              <a:spcBef>
                <a:spcPts val="0"/>
              </a:spcBef>
              <a:spcAft>
                <a:spcPts val="0"/>
              </a:spcAft>
              <a:buSzPts val="3600"/>
              <a:buNone/>
              <a:defRPr/>
            </a:lvl1pPr>
            <a:lvl2pPr lvl="1">
              <a:spcBef>
                <a:spcPts val="0"/>
              </a:spcBef>
              <a:spcAft>
                <a:spcPts val="0"/>
              </a:spcAft>
              <a:buSzPts val="3600"/>
              <a:buNone/>
              <a:defRPr/>
            </a:lvl2pPr>
            <a:lvl3pPr lvl="2">
              <a:spcBef>
                <a:spcPts val="0"/>
              </a:spcBef>
              <a:spcAft>
                <a:spcPts val="0"/>
              </a:spcAft>
              <a:buSzPts val="3600"/>
              <a:buNone/>
              <a:defRPr/>
            </a:lvl3pPr>
            <a:lvl4pPr lvl="3">
              <a:spcBef>
                <a:spcPts val="0"/>
              </a:spcBef>
              <a:spcAft>
                <a:spcPts val="0"/>
              </a:spcAft>
              <a:buSzPts val="3600"/>
              <a:buNone/>
              <a:defRPr/>
            </a:lvl4pPr>
            <a:lvl5pPr lvl="4">
              <a:spcBef>
                <a:spcPts val="0"/>
              </a:spcBef>
              <a:spcAft>
                <a:spcPts val="0"/>
              </a:spcAft>
              <a:buSzPts val="3600"/>
              <a:buNone/>
              <a:defRPr/>
            </a:lvl5pPr>
            <a:lvl6pPr lvl="5">
              <a:spcBef>
                <a:spcPts val="0"/>
              </a:spcBef>
              <a:spcAft>
                <a:spcPts val="0"/>
              </a:spcAft>
              <a:buSzPts val="3600"/>
              <a:buNone/>
              <a:defRPr/>
            </a:lvl6pPr>
            <a:lvl7pPr lvl="6">
              <a:spcBef>
                <a:spcPts val="0"/>
              </a:spcBef>
              <a:spcAft>
                <a:spcPts val="0"/>
              </a:spcAft>
              <a:buSzPts val="3600"/>
              <a:buNone/>
              <a:defRPr/>
            </a:lvl7pPr>
            <a:lvl8pPr lvl="7">
              <a:spcBef>
                <a:spcPts val="0"/>
              </a:spcBef>
              <a:spcAft>
                <a:spcPts val="0"/>
              </a:spcAft>
              <a:buSzPts val="3600"/>
              <a:buNone/>
              <a:defRPr/>
            </a:lvl8pPr>
            <a:lvl9pPr lvl="8">
              <a:spcBef>
                <a:spcPts val="0"/>
              </a:spcBef>
              <a:spcAft>
                <a:spcPts val="0"/>
              </a:spcAft>
              <a:buSzPts val="3600"/>
              <a:buNone/>
              <a:defRPr/>
            </a:lvl9pPr>
          </a:lstStyle>
          <a:p>
            <a:endParaRPr/>
          </a:p>
        </p:txBody>
      </p:sp>
      <p:sp>
        <p:nvSpPr>
          <p:cNvPr id="77" name="Google Shape;77;p7"/>
          <p:cNvSpPr txBox="1">
            <a:spLocks noGrp="1"/>
          </p:cNvSpPr>
          <p:nvPr>
            <p:ph type="body" idx="1"/>
          </p:nvPr>
        </p:nvSpPr>
        <p:spPr>
          <a:xfrm>
            <a:off x="1069625" y="1958050"/>
            <a:ext cx="2236800" cy="2618400"/>
          </a:xfrm>
          <a:prstGeom prst="rect">
            <a:avLst/>
          </a:prstGeom>
        </p:spPr>
        <p:txBody>
          <a:bodyPr spcFirstLastPara="1" wrap="square" lIns="91425" tIns="91425" rIns="91425" bIns="91425" anchor="t" anchorCtr="0">
            <a:noAutofit/>
          </a:bodyPr>
          <a:lstStyle>
            <a:lvl1pPr marL="457200" lvl="0" indent="-317500">
              <a:spcBef>
                <a:spcPts val="600"/>
              </a:spcBef>
              <a:spcAft>
                <a:spcPts val="0"/>
              </a:spcAft>
              <a:buSzPts val="1400"/>
              <a:buChar char="￮"/>
              <a:defRPr sz="1400"/>
            </a:lvl1pPr>
            <a:lvl2pPr marL="914400" lvl="1" indent="-317500">
              <a:spcBef>
                <a:spcPts val="0"/>
              </a:spcBef>
              <a:spcAft>
                <a:spcPts val="0"/>
              </a:spcAft>
              <a:buSzPts val="1400"/>
              <a:buChar char="￮"/>
              <a:defRPr sz="1400"/>
            </a:lvl2pPr>
            <a:lvl3pPr marL="1371600" lvl="2" indent="-317500">
              <a:spcBef>
                <a:spcPts val="0"/>
              </a:spcBef>
              <a:spcAft>
                <a:spcPts val="0"/>
              </a:spcAft>
              <a:buSzPts val="1400"/>
              <a:buChar char="￮"/>
              <a:defRPr sz="1400"/>
            </a:lvl3pPr>
            <a:lvl4pPr marL="1828800" lvl="3" indent="-317500">
              <a:spcBef>
                <a:spcPts val="0"/>
              </a:spcBef>
              <a:spcAft>
                <a:spcPts val="0"/>
              </a:spcAft>
              <a:buSzPts val="1400"/>
              <a:buChar char="●"/>
              <a:defRPr sz="1400"/>
            </a:lvl4pPr>
            <a:lvl5pPr marL="2286000" lvl="4" indent="-317500">
              <a:spcBef>
                <a:spcPts val="0"/>
              </a:spcBef>
              <a:spcAft>
                <a:spcPts val="0"/>
              </a:spcAft>
              <a:buSzPts val="1400"/>
              <a:buChar char="○"/>
              <a:defRPr sz="1400"/>
            </a:lvl5pPr>
            <a:lvl6pPr marL="2743200" lvl="5" indent="-317500">
              <a:spcBef>
                <a:spcPts val="0"/>
              </a:spcBef>
              <a:spcAft>
                <a:spcPts val="0"/>
              </a:spcAft>
              <a:buSzPts val="1400"/>
              <a:buChar char="■"/>
              <a:defRPr sz="1400"/>
            </a:lvl6pPr>
            <a:lvl7pPr marL="3200400" lvl="6" indent="-317500">
              <a:spcBef>
                <a:spcPts val="0"/>
              </a:spcBef>
              <a:spcAft>
                <a:spcPts val="0"/>
              </a:spcAft>
              <a:buSzPts val="1400"/>
              <a:buChar char="●"/>
              <a:defRPr sz="1400"/>
            </a:lvl7pPr>
            <a:lvl8pPr marL="3657600" lvl="7" indent="-317500">
              <a:spcBef>
                <a:spcPts val="0"/>
              </a:spcBef>
              <a:spcAft>
                <a:spcPts val="0"/>
              </a:spcAft>
              <a:buSzPts val="1400"/>
              <a:buChar char="○"/>
              <a:defRPr sz="1400"/>
            </a:lvl8pPr>
            <a:lvl9pPr marL="4114800" lvl="8" indent="-317500">
              <a:spcBef>
                <a:spcPts val="0"/>
              </a:spcBef>
              <a:spcAft>
                <a:spcPts val="0"/>
              </a:spcAft>
              <a:buSzPts val="1400"/>
              <a:buChar char="■"/>
              <a:defRPr sz="1400"/>
            </a:lvl9pPr>
          </a:lstStyle>
          <a:p>
            <a:endParaRPr/>
          </a:p>
        </p:txBody>
      </p:sp>
      <p:sp>
        <p:nvSpPr>
          <p:cNvPr id="78" name="Google Shape;78;p7"/>
          <p:cNvSpPr txBox="1">
            <a:spLocks noGrp="1"/>
          </p:cNvSpPr>
          <p:nvPr>
            <p:ph type="body" idx="2"/>
          </p:nvPr>
        </p:nvSpPr>
        <p:spPr>
          <a:xfrm>
            <a:off x="3440857" y="1958050"/>
            <a:ext cx="2236800" cy="2618400"/>
          </a:xfrm>
          <a:prstGeom prst="rect">
            <a:avLst/>
          </a:prstGeom>
        </p:spPr>
        <p:txBody>
          <a:bodyPr spcFirstLastPara="1" wrap="square" lIns="91425" tIns="91425" rIns="91425" bIns="91425" anchor="t" anchorCtr="0">
            <a:noAutofit/>
          </a:bodyPr>
          <a:lstStyle>
            <a:lvl1pPr marL="457200" lvl="0" indent="-317500">
              <a:spcBef>
                <a:spcPts val="600"/>
              </a:spcBef>
              <a:spcAft>
                <a:spcPts val="0"/>
              </a:spcAft>
              <a:buSzPts val="1400"/>
              <a:buChar char="￮"/>
              <a:defRPr sz="1400"/>
            </a:lvl1pPr>
            <a:lvl2pPr marL="914400" lvl="1" indent="-317500">
              <a:spcBef>
                <a:spcPts val="0"/>
              </a:spcBef>
              <a:spcAft>
                <a:spcPts val="0"/>
              </a:spcAft>
              <a:buSzPts val="1400"/>
              <a:buChar char="￮"/>
              <a:defRPr sz="1400"/>
            </a:lvl2pPr>
            <a:lvl3pPr marL="1371600" lvl="2" indent="-317500">
              <a:spcBef>
                <a:spcPts val="0"/>
              </a:spcBef>
              <a:spcAft>
                <a:spcPts val="0"/>
              </a:spcAft>
              <a:buSzPts val="1400"/>
              <a:buChar char="￮"/>
              <a:defRPr sz="1400"/>
            </a:lvl3pPr>
            <a:lvl4pPr marL="1828800" lvl="3" indent="-317500">
              <a:spcBef>
                <a:spcPts val="0"/>
              </a:spcBef>
              <a:spcAft>
                <a:spcPts val="0"/>
              </a:spcAft>
              <a:buSzPts val="1400"/>
              <a:buChar char="●"/>
              <a:defRPr sz="1400"/>
            </a:lvl4pPr>
            <a:lvl5pPr marL="2286000" lvl="4" indent="-317500">
              <a:spcBef>
                <a:spcPts val="0"/>
              </a:spcBef>
              <a:spcAft>
                <a:spcPts val="0"/>
              </a:spcAft>
              <a:buSzPts val="1400"/>
              <a:buChar char="○"/>
              <a:defRPr sz="1400"/>
            </a:lvl5pPr>
            <a:lvl6pPr marL="2743200" lvl="5" indent="-317500">
              <a:spcBef>
                <a:spcPts val="0"/>
              </a:spcBef>
              <a:spcAft>
                <a:spcPts val="0"/>
              </a:spcAft>
              <a:buSzPts val="1400"/>
              <a:buChar char="■"/>
              <a:defRPr sz="1400"/>
            </a:lvl6pPr>
            <a:lvl7pPr marL="3200400" lvl="6" indent="-317500">
              <a:spcBef>
                <a:spcPts val="0"/>
              </a:spcBef>
              <a:spcAft>
                <a:spcPts val="0"/>
              </a:spcAft>
              <a:buSzPts val="1400"/>
              <a:buChar char="●"/>
              <a:defRPr sz="1400"/>
            </a:lvl7pPr>
            <a:lvl8pPr marL="3657600" lvl="7" indent="-317500">
              <a:spcBef>
                <a:spcPts val="0"/>
              </a:spcBef>
              <a:spcAft>
                <a:spcPts val="0"/>
              </a:spcAft>
              <a:buSzPts val="1400"/>
              <a:buChar char="○"/>
              <a:defRPr sz="1400"/>
            </a:lvl8pPr>
            <a:lvl9pPr marL="4114800" lvl="8" indent="-317500">
              <a:spcBef>
                <a:spcPts val="0"/>
              </a:spcBef>
              <a:spcAft>
                <a:spcPts val="0"/>
              </a:spcAft>
              <a:buSzPts val="1400"/>
              <a:buChar char="■"/>
              <a:defRPr sz="1400"/>
            </a:lvl9pPr>
          </a:lstStyle>
          <a:p>
            <a:endParaRPr/>
          </a:p>
        </p:txBody>
      </p:sp>
      <p:sp>
        <p:nvSpPr>
          <p:cNvPr id="79" name="Google Shape;79;p7"/>
          <p:cNvSpPr txBox="1">
            <a:spLocks noGrp="1"/>
          </p:cNvSpPr>
          <p:nvPr>
            <p:ph type="sldNum" idx="12"/>
          </p:nvPr>
        </p:nvSpPr>
        <p:spPr>
          <a:xfrm>
            <a:off x="8555875" y="4576450"/>
            <a:ext cx="435600" cy="435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ctr" rtl="0">
              <a:spcBef>
                <a:spcPts val="0"/>
              </a:spcBef>
              <a:spcAft>
                <a:spcPts val="0"/>
              </a:spcAft>
              <a:buNone/>
            </a:pPr>
            <a:fld id="{00000000-1234-1234-1234-123412341234}" type="slidenum">
              <a:rPr lang="en"/>
              <a:t>‹N°›</a:t>
            </a:fld>
            <a:endParaRPr/>
          </a:p>
        </p:txBody>
      </p:sp>
      <p:sp>
        <p:nvSpPr>
          <p:cNvPr id="80" name="Google Shape;80;p7"/>
          <p:cNvSpPr/>
          <p:nvPr/>
        </p:nvSpPr>
        <p:spPr>
          <a:xfrm>
            <a:off x="6081700" y="764000"/>
            <a:ext cx="3615600" cy="3615600"/>
          </a:xfrm>
          <a:prstGeom prst="ellipse">
            <a:avLst/>
          </a:prstGeom>
          <a:noFill/>
          <a:ln w="9525" cap="flat" cmpd="sng">
            <a:solidFill>
              <a:srgbClr val="E8E8E8"/>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1" name="Google Shape;81;p7"/>
          <p:cNvSpPr/>
          <p:nvPr/>
        </p:nvSpPr>
        <p:spPr>
          <a:xfrm>
            <a:off x="6272900" y="955200"/>
            <a:ext cx="3233100" cy="3233100"/>
          </a:xfrm>
          <a:prstGeom prst="ellipse">
            <a:avLst/>
          </a:prstGeom>
          <a:solidFill>
            <a:srgbClr val="000000">
              <a:alpha val="6539"/>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Blank type B">
  <p:cSld name="BLANK_2">
    <p:spTree>
      <p:nvGrpSpPr>
        <p:cNvPr id="1" name="Shape 121"/>
        <p:cNvGrpSpPr/>
        <p:nvPr/>
      </p:nvGrpSpPr>
      <p:grpSpPr>
        <a:xfrm>
          <a:off x="0" y="0"/>
          <a:ext cx="0" cy="0"/>
          <a:chOff x="0" y="0"/>
          <a:chExt cx="0" cy="0"/>
        </a:xfrm>
      </p:grpSpPr>
      <p:sp>
        <p:nvSpPr>
          <p:cNvPr id="122" name="Google Shape;122;p12"/>
          <p:cNvSpPr/>
          <p:nvPr/>
        </p:nvSpPr>
        <p:spPr>
          <a:xfrm>
            <a:off x="8556000" y="4576450"/>
            <a:ext cx="435600" cy="435600"/>
          </a:xfrm>
          <a:prstGeom prst="ellipse">
            <a:avLst/>
          </a:pr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3" name="Google Shape;123;p12"/>
          <p:cNvSpPr txBox="1">
            <a:spLocks noGrp="1"/>
          </p:cNvSpPr>
          <p:nvPr>
            <p:ph type="sldNum" idx="12"/>
          </p:nvPr>
        </p:nvSpPr>
        <p:spPr>
          <a:xfrm>
            <a:off x="8555875" y="4576450"/>
            <a:ext cx="435600" cy="435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ctr" rtl="0">
              <a:spcBef>
                <a:spcPts val="0"/>
              </a:spcBef>
              <a:spcAft>
                <a:spcPts val="0"/>
              </a:spcAft>
              <a:buNone/>
            </a:pPr>
            <a:fld id="{00000000-1234-1234-1234-123412341234}" type="slidenum">
              <a:rPr lang="en"/>
              <a:t>‹N°›</a:t>
            </a:fld>
            <a:endParaRPr/>
          </a:p>
        </p:txBody>
      </p:sp>
      <p:grpSp>
        <p:nvGrpSpPr>
          <p:cNvPr id="124" name="Google Shape;124;p12"/>
          <p:cNvGrpSpPr/>
          <p:nvPr/>
        </p:nvGrpSpPr>
        <p:grpSpPr>
          <a:xfrm>
            <a:off x="818844" y="502333"/>
            <a:ext cx="2324700" cy="2324700"/>
            <a:chOff x="-474900" y="321200"/>
            <a:chExt cx="2324700" cy="2324700"/>
          </a:xfrm>
        </p:grpSpPr>
        <p:sp>
          <p:nvSpPr>
            <p:cNvPr id="125" name="Google Shape;125;p12"/>
            <p:cNvSpPr/>
            <p:nvPr/>
          </p:nvSpPr>
          <p:spPr>
            <a:xfrm>
              <a:off x="-474900" y="321200"/>
              <a:ext cx="2324700" cy="2324700"/>
            </a:xfrm>
            <a:prstGeom prst="ellipse">
              <a:avLst/>
            </a:prstGeom>
            <a:noFill/>
            <a:ln w="9525" cap="flat" cmpd="sng">
              <a:solidFill>
                <a:srgbClr val="E8E8E8"/>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6" name="Google Shape;126;p12"/>
            <p:cNvSpPr/>
            <p:nvPr/>
          </p:nvSpPr>
          <p:spPr>
            <a:xfrm>
              <a:off x="120725" y="916825"/>
              <a:ext cx="1133400" cy="1133400"/>
            </a:xfrm>
            <a:prstGeom prst="ellipse">
              <a:avLst/>
            </a:prstGeom>
            <a:noFill/>
            <a:ln w="9525" cap="flat" cmpd="sng">
              <a:solidFill>
                <a:srgbClr val="E8E8E8"/>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7" name="Google Shape;127;p12"/>
            <p:cNvSpPr/>
            <p:nvPr/>
          </p:nvSpPr>
          <p:spPr>
            <a:xfrm>
              <a:off x="-137125" y="658975"/>
              <a:ext cx="1649100" cy="1649100"/>
            </a:xfrm>
            <a:prstGeom prst="ellipse">
              <a:avLst/>
            </a:prstGeom>
            <a:noFill/>
            <a:ln w="9525" cap="flat" cmpd="sng">
              <a:solidFill>
                <a:srgbClr val="E8E8E8"/>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8" name="Google Shape;128;p12"/>
            <p:cNvSpPr/>
            <p:nvPr/>
          </p:nvSpPr>
          <p:spPr>
            <a:xfrm>
              <a:off x="313650" y="1109750"/>
              <a:ext cx="747600" cy="747600"/>
            </a:xfrm>
            <a:prstGeom prst="ellipse">
              <a:avLst/>
            </a:prstGeom>
            <a:noFill/>
            <a:ln w="9525" cap="flat" cmpd="sng">
              <a:solidFill>
                <a:srgbClr val="E8E8E8"/>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29" name="Google Shape;129;p12"/>
          <p:cNvSpPr/>
          <p:nvPr/>
        </p:nvSpPr>
        <p:spPr>
          <a:xfrm>
            <a:off x="1794525" y="-407900"/>
            <a:ext cx="5959200" cy="5959200"/>
          </a:xfrm>
          <a:prstGeom prst="ellipse">
            <a:avLst/>
          </a:prstGeom>
          <a:solidFill>
            <a:srgbClr val="000000">
              <a:alpha val="6539"/>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96"/>
        <p:cNvGrpSpPr/>
        <p:nvPr/>
      </p:nvGrpSpPr>
      <p:grpSpPr>
        <a:xfrm>
          <a:off x="0" y="0"/>
          <a:ext cx="0" cy="0"/>
          <a:chOff x="0" y="0"/>
          <a:chExt cx="0" cy="0"/>
        </a:xfrm>
      </p:grpSpPr>
      <p:grpSp>
        <p:nvGrpSpPr>
          <p:cNvPr id="97" name="Google Shape;97;p9"/>
          <p:cNvGrpSpPr/>
          <p:nvPr/>
        </p:nvGrpSpPr>
        <p:grpSpPr>
          <a:xfrm>
            <a:off x="-442731" y="337284"/>
            <a:ext cx="2324700" cy="2324700"/>
            <a:chOff x="-474900" y="321200"/>
            <a:chExt cx="2324700" cy="2324700"/>
          </a:xfrm>
        </p:grpSpPr>
        <p:sp>
          <p:nvSpPr>
            <p:cNvPr id="98" name="Google Shape;98;p9"/>
            <p:cNvSpPr/>
            <p:nvPr/>
          </p:nvSpPr>
          <p:spPr>
            <a:xfrm>
              <a:off x="-474900" y="321200"/>
              <a:ext cx="2324700" cy="2324700"/>
            </a:xfrm>
            <a:prstGeom prst="ellipse">
              <a:avLst/>
            </a:prstGeom>
            <a:noFill/>
            <a:ln w="9525" cap="flat" cmpd="sng">
              <a:solidFill>
                <a:srgbClr val="E8E8E8"/>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 name="Google Shape;99;p9"/>
            <p:cNvSpPr/>
            <p:nvPr/>
          </p:nvSpPr>
          <p:spPr>
            <a:xfrm>
              <a:off x="120725" y="916825"/>
              <a:ext cx="1133400" cy="1133400"/>
            </a:xfrm>
            <a:prstGeom prst="ellipse">
              <a:avLst/>
            </a:prstGeom>
            <a:noFill/>
            <a:ln w="9525" cap="flat" cmpd="sng">
              <a:solidFill>
                <a:srgbClr val="E8E8E8"/>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 name="Google Shape;100;p9"/>
            <p:cNvSpPr/>
            <p:nvPr/>
          </p:nvSpPr>
          <p:spPr>
            <a:xfrm>
              <a:off x="-137125" y="658975"/>
              <a:ext cx="1649100" cy="1649100"/>
            </a:xfrm>
            <a:prstGeom prst="ellipse">
              <a:avLst/>
            </a:prstGeom>
            <a:noFill/>
            <a:ln w="9525" cap="flat" cmpd="sng">
              <a:solidFill>
                <a:srgbClr val="E8E8E8"/>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 name="Google Shape;101;p9"/>
            <p:cNvSpPr/>
            <p:nvPr/>
          </p:nvSpPr>
          <p:spPr>
            <a:xfrm>
              <a:off x="313650" y="1109750"/>
              <a:ext cx="747600" cy="747600"/>
            </a:xfrm>
            <a:prstGeom prst="ellipse">
              <a:avLst/>
            </a:prstGeom>
            <a:noFill/>
            <a:ln w="9525" cap="flat" cmpd="sng">
              <a:solidFill>
                <a:srgbClr val="E8E8E8"/>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02" name="Google Shape;102;p9"/>
          <p:cNvSpPr/>
          <p:nvPr/>
        </p:nvSpPr>
        <p:spPr>
          <a:xfrm>
            <a:off x="8556000" y="4576450"/>
            <a:ext cx="435600" cy="435600"/>
          </a:xfrm>
          <a:prstGeom prst="ellipse">
            <a:avLst/>
          </a:pr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3" name="Google Shape;103;p9"/>
          <p:cNvSpPr txBox="1">
            <a:spLocks noGrp="1"/>
          </p:cNvSpPr>
          <p:nvPr>
            <p:ph type="title"/>
          </p:nvPr>
        </p:nvSpPr>
        <p:spPr>
          <a:xfrm>
            <a:off x="457200" y="1166125"/>
            <a:ext cx="5220300" cy="683100"/>
          </a:xfrm>
          <a:prstGeom prst="rect">
            <a:avLst/>
          </a:prstGeom>
        </p:spPr>
        <p:txBody>
          <a:bodyPr spcFirstLastPara="1" wrap="square" lIns="91425" tIns="91425" rIns="91425" bIns="91425" anchor="b" anchorCtr="0">
            <a:noAutofit/>
          </a:bodyPr>
          <a:lstStyle>
            <a:lvl1pPr lvl="0">
              <a:spcBef>
                <a:spcPts val="0"/>
              </a:spcBef>
              <a:spcAft>
                <a:spcPts val="0"/>
              </a:spcAft>
              <a:buSzPts val="3600"/>
              <a:buNone/>
              <a:defRPr/>
            </a:lvl1pPr>
            <a:lvl2pPr lvl="1">
              <a:spcBef>
                <a:spcPts val="0"/>
              </a:spcBef>
              <a:spcAft>
                <a:spcPts val="0"/>
              </a:spcAft>
              <a:buSzPts val="3600"/>
              <a:buNone/>
              <a:defRPr/>
            </a:lvl2pPr>
            <a:lvl3pPr lvl="2">
              <a:spcBef>
                <a:spcPts val="0"/>
              </a:spcBef>
              <a:spcAft>
                <a:spcPts val="0"/>
              </a:spcAft>
              <a:buSzPts val="3600"/>
              <a:buNone/>
              <a:defRPr/>
            </a:lvl3pPr>
            <a:lvl4pPr lvl="3">
              <a:spcBef>
                <a:spcPts val="0"/>
              </a:spcBef>
              <a:spcAft>
                <a:spcPts val="0"/>
              </a:spcAft>
              <a:buSzPts val="3600"/>
              <a:buNone/>
              <a:defRPr/>
            </a:lvl4pPr>
            <a:lvl5pPr lvl="4">
              <a:spcBef>
                <a:spcPts val="0"/>
              </a:spcBef>
              <a:spcAft>
                <a:spcPts val="0"/>
              </a:spcAft>
              <a:buSzPts val="3600"/>
              <a:buNone/>
              <a:defRPr/>
            </a:lvl5pPr>
            <a:lvl6pPr lvl="5">
              <a:spcBef>
                <a:spcPts val="0"/>
              </a:spcBef>
              <a:spcAft>
                <a:spcPts val="0"/>
              </a:spcAft>
              <a:buSzPts val="3600"/>
              <a:buNone/>
              <a:defRPr/>
            </a:lvl6pPr>
            <a:lvl7pPr lvl="6">
              <a:spcBef>
                <a:spcPts val="0"/>
              </a:spcBef>
              <a:spcAft>
                <a:spcPts val="0"/>
              </a:spcAft>
              <a:buSzPts val="3600"/>
              <a:buNone/>
              <a:defRPr/>
            </a:lvl7pPr>
            <a:lvl8pPr lvl="7">
              <a:spcBef>
                <a:spcPts val="0"/>
              </a:spcBef>
              <a:spcAft>
                <a:spcPts val="0"/>
              </a:spcAft>
              <a:buSzPts val="3600"/>
              <a:buNone/>
              <a:defRPr/>
            </a:lvl8pPr>
            <a:lvl9pPr lvl="8">
              <a:spcBef>
                <a:spcPts val="0"/>
              </a:spcBef>
              <a:spcAft>
                <a:spcPts val="0"/>
              </a:spcAft>
              <a:buSzPts val="3600"/>
              <a:buNone/>
              <a:defRPr/>
            </a:lvl9pPr>
          </a:lstStyle>
          <a:p>
            <a:endParaRPr/>
          </a:p>
        </p:txBody>
      </p:sp>
      <p:sp>
        <p:nvSpPr>
          <p:cNvPr id="104" name="Google Shape;104;p9"/>
          <p:cNvSpPr txBox="1">
            <a:spLocks noGrp="1"/>
          </p:cNvSpPr>
          <p:nvPr>
            <p:ph type="sldNum" idx="12"/>
          </p:nvPr>
        </p:nvSpPr>
        <p:spPr>
          <a:xfrm>
            <a:off x="8555875" y="4576450"/>
            <a:ext cx="435600" cy="435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ctr" rtl="0">
              <a:spcBef>
                <a:spcPts val="0"/>
              </a:spcBef>
              <a:spcAft>
                <a:spcPts val="0"/>
              </a:spcAft>
              <a:buNone/>
            </a:pPr>
            <a:fld id="{00000000-1234-1234-1234-123412341234}" type="slidenum">
              <a:rPr lang="en"/>
              <a:t>‹N°›</a:t>
            </a:fld>
            <a:endParaRPr/>
          </a:p>
        </p:txBody>
      </p:sp>
    </p:spTree>
    <p:extLst>
      <p:ext uri="{BB962C8B-B14F-4D97-AF65-F5344CB8AC3E}">
        <p14:creationId xmlns:p14="http://schemas.microsoft.com/office/powerpoint/2010/main" val="365300741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Quote">
  <p:cSld name="Quote">
    <p:spTree>
      <p:nvGrpSpPr>
        <p:cNvPr id="1" name="Shape 34"/>
        <p:cNvGrpSpPr/>
        <p:nvPr/>
      </p:nvGrpSpPr>
      <p:grpSpPr>
        <a:xfrm>
          <a:off x="0" y="0"/>
          <a:ext cx="0" cy="0"/>
          <a:chOff x="0" y="0"/>
          <a:chExt cx="0" cy="0"/>
        </a:xfrm>
      </p:grpSpPr>
      <p:grpSp>
        <p:nvGrpSpPr>
          <p:cNvPr id="35" name="Google Shape;35;p4"/>
          <p:cNvGrpSpPr/>
          <p:nvPr/>
        </p:nvGrpSpPr>
        <p:grpSpPr>
          <a:xfrm>
            <a:off x="818844" y="502333"/>
            <a:ext cx="2324700" cy="2324700"/>
            <a:chOff x="-474900" y="321200"/>
            <a:chExt cx="2324700" cy="2324700"/>
          </a:xfrm>
        </p:grpSpPr>
        <p:sp>
          <p:nvSpPr>
            <p:cNvPr id="36" name="Google Shape;36;p4"/>
            <p:cNvSpPr/>
            <p:nvPr/>
          </p:nvSpPr>
          <p:spPr>
            <a:xfrm>
              <a:off x="-474900" y="321200"/>
              <a:ext cx="2324700" cy="2324700"/>
            </a:xfrm>
            <a:prstGeom prst="ellipse">
              <a:avLst/>
            </a:prstGeom>
            <a:noFill/>
            <a:ln w="9525" cap="flat" cmpd="sng">
              <a:solidFill>
                <a:srgbClr val="E8E8E8"/>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37;p4"/>
            <p:cNvSpPr/>
            <p:nvPr/>
          </p:nvSpPr>
          <p:spPr>
            <a:xfrm>
              <a:off x="120725" y="916825"/>
              <a:ext cx="1133400" cy="1133400"/>
            </a:xfrm>
            <a:prstGeom prst="ellipse">
              <a:avLst/>
            </a:prstGeom>
            <a:noFill/>
            <a:ln w="9525" cap="flat" cmpd="sng">
              <a:solidFill>
                <a:srgbClr val="E8E8E8"/>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 name="Google Shape;38;p4"/>
            <p:cNvSpPr/>
            <p:nvPr/>
          </p:nvSpPr>
          <p:spPr>
            <a:xfrm>
              <a:off x="-137125" y="658975"/>
              <a:ext cx="1649100" cy="1649100"/>
            </a:xfrm>
            <a:prstGeom prst="ellipse">
              <a:avLst/>
            </a:prstGeom>
            <a:noFill/>
            <a:ln w="9525" cap="flat" cmpd="sng">
              <a:solidFill>
                <a:srgbClr val="E8E8E8"/>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 name="Google Shape;39;p4"/>
            <p:cNvSpPr/>
            <p:nvPr/>
          </p:nvSpPr>
          <p:spPr>
            <a:xfrm>
              <a:off x="313650" y="1109750"/>
              <a:ext cx="747600" cy="747600"/>
            </a:xfrm>
            <a:prstGeom prst="ellipse">
              <a:avLst/>
            </a:prstGeom>
            <a:noFill/>
            <a:ln w="9525" cap="flat" cmpd="sng">
              <a:solidFill>
                <a:srgbClr val="E8E8E8"/>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40" name="Google Shape;40;p4"/>
          <p:cNvSpPr/>
          <p:nvPr/>
        </p:nvSpPr>
        <p:spPr>
          <a:xfrm>
            <a:off x="1794525" y="-407900"/>
            <a:ext cx="5959200" cy="5959200"/>
          </a:xfrm>
          <a:prstGeom prst="ellipse">
            <a:avLst/>
          </a:prstGeom>
          <a:solidFill>
            <a:srgbClr val="000000">
              <a:alpha val="6539"/>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 name="Google Shape;41;p4"/>
          <p:cNvSpPr/>
          <p:nvPr/>
        </p:nvSpPr>
        <p:spPr>
          <a:xfrm>
            <a:off x="8556000" y="4576450"/>
            <a:ext cx="435600" cy="435600"/>
          </a:xfrm>
          <a:prstGeom prst="ellipse">
            <a:avLst/>
          </a:pr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 name="Google Shape;42;p4"/>
          <p:cNvSpPr txBox="1">
            <a:spLocks noGrp="1"/>
          </p:cNvSpPr>
          <p:nvPr>
            <p:ph type="body" idx="1"/>
          </p:nvPr>
        </p:nvSpPr>
        <p:spPr>
          <a:xfrm>
            <a:off x="2385525" y="1310550"/>
            <a:ext cx="4777200" cy="3265800"/>
          </a:xfrm>
          <a:prstGeom prst="rect">
            <a:avLst/>
          </a:prstGeom>
        </p:spPr>
        <p:txBody>
          <a:bodyPr spcFirstLastPara="1" wrap="square" lIns="91425" tIns="91425" rIns="91425" bIns="91425" anchor="t" anchorCtr="0">
            <a:noAutofit/>
          </a:bodyPr>
          <a:lstStyle>
            <a:lvl1pPr marL="457200" lvl="0" indent="-393700" rtl="0">
              <a:spcBef>
                <a:spcPts val="600"/>
              </a:spcBef>
              <a:spcAft>
                <a:spcPts val="0"/>
              </a:spcAft>
              <a:buSzPts val="2600"/>
              <a:buFont typeface="Poppins"/>
              <a:buChar char="￮"/>
              <a:defRPr sz="2600" b="1">
                <a:latin typeface="Poppins"/>
                <a:ea typeface="Poppins"/>
                <a:cs typeface="Poppins"/>
                <a:sym typeface="Poppins"/>
              </a:defRPr>
            </a:lvl1pPr>
            <a:lvl2pPr marL="914400" lvl="1" indent="-393700" rtl="0">
              <a:spcBef>
                <a:spcPts val="0"/>
              </a:spcBef>
              <a:spcAft>
                <a:spcPts val="0"/>
              </a:spcAft>
              <a:buSzPts val="2600"/>
              <a:buFont typeface="Poppins"/>
              <a:buChar char="￮"/>
              <a:defRPr sz="2600" b="1">
                <a:latin typeface="Poppins"/>
                <a:ea typeface="Poppins"/>
                <a:cs typeface="Poppins"/>
                <a:sym typeface="Poppins"/>
              </a:defRPr>
            </a:lvl2pPr>
            <a:lvl3pPr marL="1371600" lvl="2" indent="-393700" rtl="0">
              <a:spcBef>
                <a:spcPts val="0"/>
              </a:spcBef>
              <a:spcAft>
                <a:spcPts val="0"/>
              </a:spcAft>
              <a:buSzPts val="2600"/>
              <a:buFont typeface="Poppins"/>
              <a:buChar char="￮"/>
              <a:defRPr sz="2600" b="1">
                <a:latin typeface="Poppins"/>
                <a:ea typeface="Poppins"/>
                <a:cs typeface="Poppins"/>
                <a:sym typeface="Poppins"/>
              </a:defRPr>
            </a:lvl3pPr>
            <a:lvl4pPr marL="1828800" lvl="3" indent="-393700" rtl="0">
              <a:spcBef>
                <a:spcPts val="0"/>
              </a:spcBef>
              <a:spcAft>
                <a:spcPts val="0"/>
              </a:spcAft>
              <a:buSzPts val="2600"/>
              <a:buFont typeface="Poppins"/>
              <a:buChar char="●"/>
              <a:defRPr sz="2600" b="1">
                <a:latin typeface="Poppins"/>
                <a:ea typeface="Poppins"/>
                <a:cs typeface="Poppins"/>
                <a:sym typeface="Poppins"/>
              </a:defRPr>
            </a:lvl4pPr>
            <a:lvl5pPr marL="2286000" lvl="4" indent="-393700" rtl="0">
              <a:spcBef>
                <a:spcPts val="0"/>
              </a:spcBef>
              <a:spcAft>
                <a:spcPts val="0"/>
              </a:spcAft>
              <a:buSzPts val="2600"/>
              <a:buFont typeface="Poppins"/>
              <a:buChar char="○"/>
              <a:defRPr sz="2600" b="1">
                <a:latin typeface="Poppins"/>
                <a:ea typeface="Poppins"/>
                <a:cs typeface="Poppins"/>
                <a:sym typeface="Poppins"/>
              </a:defRPr>
            </a:lvl5pPr>
            <a:lvl6pPr marL="2743200" lvl="5" indent="-393700" rtl="0">
              <a:spcBef>
                <a:spcPts val="0"/>
              </a:spcBef>
              <a:spcAft>
                <a:spcPts val="0"/>
              </a:spcAft>
              <a:buSzPts val="2600"/>
              <a:buFont typeface="Poppins"/>
              <a:buChar char="■"/>
              <a:defRPr sz="2600" b="1">
                <a:latin typeface="Poppins"/>
                <a:ea typeface="Poppins"/>
                <a:cs typeface="Poppins"/>
                <a:sym typeface="Poppins"/>
              </a:defRPr>
            </a:lvl6pPr>
            <a:lvl7pPr marL="3200400" lvl="6" indent="-393700" rtl="0">
              <a:spcBef>
                <a:spcPts val="0"/>
              </a:spcBef>
              <a:spcAft>
                <a:spcPts val="0"/>
              </a:spcAft>
              <a:buSzPts val="2600"/>
              <a:buFont typeface="Poppins"/>
              <a:buChar char="●"/>
              <a:defRPr sz="2600" b="1">
                <a:latin typeface="Poppins"/>
                <a:ea typeface="Poppins"/>
                <a:cs typeface="Poppins"/>
                <a:sym typeface="Poppins"/>
              </a:defRPr>
            </a:lvl7pPr>
            <a:lvl8pPr marL="3657600" lvl="7" indent="-393700" rtl="0">
              <a:spcBef>
                <a:spcPts val="0"/>
              </a:spcBef>
              <a:spcAft>
                <a:spcPts val="0"/>
              </a:spcAft>
              <a:buSzPts val="2600"/>
              <a:buFont typeface="Poppins"/>
              <a:buChar char="○"/>
              <a:defRPr sz="2600" b="1">
                <a:latin typeface="Poppins"/>
                <a:ea typeface="Poppins"/>
                <a:cs typeface="Poppins"/>
                <a:sym typeface="Poppins"/>
              </a:defRPr>
            </a:lvl8pPr>
            <a:lvl9pPr marL="4114800" lvl="8" indent="-393700">
              <a:spcBef>
                <a:spcPts val="0"/>
              </a:spcBef>
              <a:spcAft>
                <a:spcPts val="0"/>
              </a:spcAft>
              <a:buSzPts val="2600"/>
              <a:buFont typeface="Poppins"/>
              <a:buChar char="■"/>
              <a:defRPr sz="2600" b="1">
                <a:latin typeface="Poppins"/>
                <a:ea typeface="Poppins"/>
                <a:cs typeface="Poppins"/>
                <a:sym typeface="Poppins"/>
              </a:defRPr>
            </a:lvl9pPr>
          </a:lstStyle>
          <a:p>
            <a:endParaRPr/>
          </a:p>
        </p:txBody>
      </p:sp>
      <p:sp>
        <p:nvSpPr>
          <p:cNvPr id="43" name="Google Shape;43;p4"/>
          <p:cNvSpPr txBox="1"/>
          <p:nvPr/>
        </p:nvSpPr>
        <p:spPr>
          <a:xfrm>
            <a:off x="1599200" y="1326625"/>
            <a:ext cx="764100" cy="6537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7200" b="1">
                <a:latin typeface="Poppins"/>
                <a:ea typeface="Poppins"/>
                <a:cs typeface="Poppins"/>
                <a:sym typeface="Poppins"/>
              </a:rPr>
              <a:t>“</a:t>
            </a:r>
            <a:endParaRPr sz="7200" b="1">
              <a:latin typeface="Poppins"/>
              <a:ea typeface="Poppins"/>
              <a:cs typeface="Poppins"/>
              <a:sym typeface="Poppins"/>
            </a:endParaRPr>
          </a:p>
        </p:txBody>
      </p:sp>
      <p:sp>
        <p:nvSpPr>
          <p:cNvPr id="44" name="Google Shape;44;p4"/>
          <p:cNvSpPr txBox="1">
            <a:spLocks noGrp="1"/>
          </p:cNvSpPr>
          <p:nvPr>
            <p:ph type="sldNum" idx="12"/>
          </p:nvPr>
        </p:nvSpPr>
        <p:spPr>
          <a:xfrm>
            <a:off x="8555875" y="4576450"/>
            <a:ext cx="435600" cy="435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ctr" rtl="0">
              <a:spcBef>
                <a:spcPts val="0"/>
              </a:spcBef>
              <a:spcAft>
                <a:spcPts val="0"/>
              </a:spcAft>
              <a:buNone/>
            </a:pPr>
            <a:fld id="{00000000-1234-1234-1234-123412341234}" type="slidenum">
              <a:rPr lang="en"/>
              <a:t>‹N°›</a:t>
            </a:fld>
            <a:endParaRPr/>
          </a:p>
        </p:txBody>
      </p:sp>
    </p:spTree>
    <p:extLst>
      <p:ext uri="{BB962C8B-B14F-4D97-AF65-F5344CB8AC3E}">
        <p14:creationId xmlns:p14="http://schemas.microsoft.com/office/powerpoint/2010/main" val="677699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sldNum" idx="12"/>
          </p:nvPr>
        </p:nvSpPr>
        <p:spPr>
          <a:xfrm>
            <a:off x="8555875" y="4576450"/>
            <a:ext cx="435600" cy="435600"/>
          </a:xfrm>
          <a:prstGeom prst="rect">
            <a:avLst/>
          </a:prstGeom>
          <a:noFill/>
          <a:ln>
            <a:noFill/>
          </a:ln>
        </p:spPr>
        <p:txBody>
          <a:bodyPr spcFirstLastPara="1" wrap="square" lIns="91425" tIns="91425" rIns="91425" bIns="91425" anchor="ctr" anchorCtr="0">
            <a:noAutofit/>
          </a:bodyPr>
          <a:lstStyle>
            <a:lvl1pPr lvl="0" algn="ctr">
              <a:buNone/>
              <a:defRPr sz="1000" b="1">
                <a:solidFill>
                  <a:srgbClr val="FFFFFF"/>
                </a:solidFill>
                <a:latin typeface="Poppins"/>
                <a:ea typeface="Poppins"/>
                <a:cs typeface="Poppins"/>
                <a:sym typeface="Poppins"/>
              </a:defRPr>
            </a:lvl1pPr>
            <a:lvl2pPr lvl="1" algn="ctr">
              <a:buNone/>
              <a:defRPr sz="1000" b="1">
                <a:solidFill>
                  <a:srgbClr val="FFFFFF"/>
                </a:solidFill>
                <a:latin typeface="Poppins"/>
                <a:ea typeface="Poppins"/>
                <a:cs typeface="Poppins"/>
                <a:sym typeface="Poppins"/>
              </a:defRPr>
            </a:lvl2pPr>
            <a:lvl3pPr lvl="2" algn="ctr">
              <a:buNone/>
              <a:defRPr sz="1000" b="1">
                <a:solidFill>
                  <a:srgbClr val="FFFFFF"/>
                </a:solidFill>
                <a:latin typeface="Poppins"/>
                <a:ea typeface="Poppins"/>
                <a:cs typeface="Poppins"/>
                <a:sym typeface="Poppins"/>
              </a:defRPr>
            </a:lvl3pPr>
            <a:lvl4pPr lvl="3" algn="ctr">
              <a:buNone/>
              <a:defRPr sz="1000" b="1">
                <a:solidFill>
                  <a:srgbClr val="FFFFFF"/>
                </a:solidFill>
                <a:latin typeface="Poppins"/>
                <a:ea typeface="Poppins"/>
                <a:cs typeface="Poppins"/>
                <a:sym typeface="Poppins"/>
              </a:defRPr>
            </a:lvl4pPr>
            <a:lvl5pPr lvl="4" algn="ctr">
              <a:buNone/>
              <a:defRPr sz="1000" b="1">
                <a:solidFill>
                  <a:srgbClr val="FFFFFF"/>
                </a:solidFill>
                <a:latin typeface="Poppins"/>
                <a:ea typeface="Poppins"/>
                <a:cs typeface="Poppins"/>
                <a:sym typeface="Poppins"/>
              </a:defRPr>
            </a:lvl5pPr>
            <a:lvl6pPr lvl="5" algn="ctr">
              <a:buNone/>
              <a:defRPr sz="1000" b="1">
                <a:solidFill>
                  <a:srgbClr val="FFFFFF"/>
                </a:solidFill>
                <a:latin typeface="Poppins"/>
                <a:ea typeface="Poppins"/>
                <a:cs typeface="Poppins"/>
                <a:sym typeface="Poppins"/>
              </a:defRPr>
            </a:lvl6pPr>
            <a:lvl7pPr lvl="6" algn="ctr">
              <a:buNone/>
              <a:defRPr sz="1000" b="1">
                <a:solidFill>
                  <a:srgbClr val="FFFFFF"/>
                </a:solidFill>
                <a:latin typeface="Poppins"/>
                <a:ea typeface="Poppins"/>
                <a:cs typeface="Poppins"/>
                <a:sym typeface="Poppins"/>
              </a:defRPr>
            </a:lvl7pPr>
            <a:lvl8pPr lvl="7" algn="ctr">
              <a:buNone/>
              <a:defRPr sz="1000" b="1">
                <a:solidFill>
                  <a:srgbClr val="FFFFFF"/>
                </a:solidFill>
                <a:latin typeface="Poppins"/>
                <a:ea typeface="Poppins"/>
                <a:cs typeface="Poppins"/>
                <a:sym typeface="Poppins"/>
              </a:defRPr>
            </a:lvl8pPr>
            <a:lvl9pPr lvl="8" algn="ctr">
              <a:buNone/>
              <a:defRPr sz="1000" b="1">
                <a:solidFill>
                  <a:srgbClr val="FFFFFF"/>
                </a:solidFill>
                <a:latin typeface="Poppins"/>
                <a:ea typeface="Poppins"/>
                <a:cs typeface="Poppins"/>
                <a:sym typeface="Poppins"/>
              </a:defRPr>
            </a:lvl9pPr>
          </a:lstStyle>
          <a:p>
            <a:pPr marL="0" lvl="0" indent="0" algn="ctr" rtl="0">
              <a:spcBef>
                <a:spcPts val="0"/>
              </a:spcBef>
              <a:spcAft>
                <a:spcPts val="0"/>
              </a:spcAft>
              <a:buNone/>
            </a:pPr>
            <a:fld id="{00000000-1234-1234-1234-123412341234}" type="slidenum">
              <a:rPr lang="en"/>
              <a:t>‹N°›</a:t>
            </a:fld>
            <a:endParaRPr/>
          </a:p>
        </p:txBody>
      </p:sp>
      <p:sp>
        <p:nvSpPr>
          <p:cNvPr id="7" name="Google Shape;7;p1"/>
          <p:cNvSpPr txBox="1">
            <a:spLocks noGrp="1"/>
          </p:cNvSpPr>
          <p:nvPr>
            <p:ph type="title"/>
          </p:nvPr>
        </p:nvSpPr>
        <p:spPr>
          <a:xfrm>
            <a:off x="457200" y="1166125"/>
            <a:ext cx="5220300" cy="683100"/>
          </a:xfrm>
          <a:prstGeom prst="rect">
            <a:avLst/>
          </a:prstGeom>
          <a:noFill/>
          <a:ln>
            <a:noFill/>
          </a:ln>
        </p:spPr>
        <p:txBody>
          <a:bodyPr spcFirstLastPara="1" wrap="square" lIns="91425" tIns="91425" rIns="91425" bIns="91425" anchor="b" anchorCtr="0">
            <a:noAutofit/>
          </a:bodyPr>
          <a:lstStyle>
            <a:lvl1pPr lvl="0">
              <a:spcBef>
                <a:spcPts val="0"/>
              </a:spcBef>
              <a:spcAft>
                <a:spcPts val="0"/>
              </a:spcAft>
              <a:buClr>
                <a:schemeClr val="dk1"/>
              </a:buClr>
              <a:buSzPts val="3600"/>
              <a:buFont typeface="Poppins"/>
              <a:buNone/>
              <a:defRPr sz="3600" b="1">
                <a:solidFill>
                  <a:schemeClr val="dk1"/>
                </a:solidFill>
                <a:latin typeface="Poppins"/>
                <a:ea typeface="Poppins"/>
                <a:cs typeface="Poppins"/>
                <a:sym typeface="Poppins"/>
              </a:defRPr>
            </a:lvl1pPr>
            <a:lvl2pPr lvl="1">
              <a:spcBef>
                <a:spcPts val="0"/>
              </a:spcBef>
              <a:spcAft>
                <a:spcPts val="0"/>
              </a:spcAft>
              <a:buClr>
                <a:schemeClr val="dk1"/>
              </a:buClr>
              <a:buSzPts val="3600"/>
              <a:buFont typeface="Poppins"/>
              <a:buNone/>
              <a:defRPr sz="3600" b="1">
                <a:solidFill>
                  <a:schemeClr val="dk1"/>
                </a:solidFill>
                <a:latin typeface="Poppins"/>
                <a:ea typeface="Poppins"/>
                <a:cs typeface="Poppins"/>
                <a:sym typeface="Poppins"/>
              </a:defRPr>
            </a:lvl2pPr>
            <a:lvl3pPr lvl="2">
              <a:spcBef>
                <a:spcPts val="0"/>
              </a:spcBef>
              <a:spcAft>
                <a:spcPts val="0"/>
              </a:spcAft>
              <a:buClr>
                <a:schemeClr val="dk1"/>
              </a:buClr>
              <a:buSzPts val="3600"/>
              <a:buFont typeface="Poppins"/>
              <a:buNone/>
              <a:defRPr sz="3600" b="1">
                <a:solidFill>
                  <a:schemeClr val="dk1"/>
                </a:solidFill>
                <a:latin typeface="Poppins"/>
                <a:ea typeface="Poppins"/>
                <a:cs typeface="Poppins"/>
                <a:sym typeface="Poppins"/>
              </a:defRPr>
            </a:lvl3pPr>
            <a:lvl4pPr lvl="3">
              <a:spcBef>
                <a:spcPts val="0"/>
              </a:spcBef>
              <a:spcAft>
                <a:spcPts val="0"/>
              </a:spcAft>
              <a:buClr>
                <a:schemeClr val="dk1"/>
              </a:buClr>
              <a:buSzPts val="3600"/>
              <a:buFont typeface="Poppins"/>
              <a:buNone/>
              <a:defRPr sz="3600" b="1">
                <a:solidFill>
                  <a:schemeClr val="dk1"/>
                </a:solidFill>
                <a:latin typeface="Poppins"/>
                <a:ea typeface="Poppins"/>
                <a:cs typeface="Poppins"/>
                <a:sym typeface="Poppins"/>
              </a:defRPr>
            </a:lvl4pPr>
            <a:lvl5pPr lvl="4">
              <a:spcBef>
                <a:spcPts val="0"/>
              </a:spcBef>
              <a:spcAft>
                <a:spcPts val="0"/>
              </a:spcAft>
              <a:buClr>
                <a:schemeClr val="dk1"/>
              </a:buClr>
              <a:buSzPts val="3600"/>
              <a:buFont typeface="Poppins"/>
              <a:buNone/>
              <a:defRPr sz="3600" b="1">
                <a:solidFill>
                  <a:schemeClr val="dk1"/>
                </a:solidFill>
                <a:latin typeface="Poppins"/>
                <a:ea typeface="Poppins"/>
                <a:cs typeface="Poppins"/>
                <a:sym typeface="Poppins"/>
              </a:defRPr>
            </a:lvl5pPr>
            <a:lvl6pPr lvl="5">
              <a:spcBef>
                <a:spcPts val="0"/>
              </a:spcBef>
              <a:spcAft>
                <a:spcPts val="0"/>
              </a:spcAft>
              <a:buClr>
                <a:schemeClr val="dk1"/>
              </a:buClr>
              <a:buSzPts val="3600"/>
              <a:buFont typeface="Poppins"/>
              <a:buNone/>
              <a:defRPr sz="3600" b="1">
                <a:solidFill>
                  <a:schemeClr val="dk1"/>
                </a:solidFill>
                <a:latin typeface="Poppins"/>
                <a:ea typeface="Poppins"/>
                <a:cs typeface="Poppins"/>
                <a:sym typeface="Poppins"/>
              </a:defRPr>
            </a:lvl6pPr>
            <a:lvl7pPr lvl="6">
              <a:spcBef>
                <a:spcPts val="0"/>
              </a:spcBef>
              <a:spcAft>
                <a:spcPts val="0"/>
              </a:spcAft>
              <a:buClr>
                <a:schemeClr val="dk1"/>
              </a:buClr>
              <a:buSzPts val="3600"/>
              <a:buFont typeface="Poppins"/>
              <a:buNone/>
              <a:defRPr sz="3600" b="1">
                <a:solidFill>
                  <a:schemeClr val="dk1"/>
                </a:solidFill>
                <a:latin typeface="Poppins"/>
                <a:ea typeface="Poppins"/>
                <a:cs typeface="Poppins"/>
                <a:sym typeface="Poppins"/>
              </a:defRPr>
            </a:lvl7pPr>
            <a:lvl8pPr lvl="7">
              <a:spcBef>
                <a:spcPts val="0"/>
              </a:spcBef>
              <a:spcAft>
                <a:spcPts val="0"/>
              </a:spcAft>
              <a:buClr>
                <a:schemeClr val="dk1"/>
              </a:buClr>
              <a:buSzPts val="3600"/>
              <a:buFont typeface="Poppins"/>
              <a:buNone/>
              <a:defRPr sz="3600" b="1">
                <a:solidFill>
                  <a:schemeClr val="dk1"/>
                </a:solidFill>
                <a:latin typeface="Poppins"/>
                <a:ea typeface="Poppins"/>
                <a:cs typeface="Poppins"/>
                <a:sym typeface="Poppins"/>
              </a:defRPr>
            </a:lvl8pPr>
            <a:lvl9pPr lvl="8">
              <a:spcBef>
                <a:spcPts val="0"/>
              </a:spcBef>
              <a:spcAft>
                <a:spcPts val="0"/>
              </a:spcAft>
              <a:buClr>
                <a:schemeClr val="dk1"/>
              </a:buClr>
              <a:buSzPts val="3600"/>
              <a:buFont typeface="Poppins"/>
              <a:buNone/>
              <a:defRPr sz="3600" b="1">
                <a:solidFill>
                  <a:schemeClr val="dk1"/>
                </a:solidFill>
                <a:latin typeface="Poppins"/>
                <a:ea typeface="Poppins"/>
                <a:cs typeface="Poppins"/>
                <a:sym typeface="Poppins"/>
              </a:defRPr>
            </a:lvl9pPr>
          </a:lstStyle>
          <a:p>
            <a:endParaRPr/>
          </a:p>
        </p:txBody>
      </p:sp>
      <p:sp>
        <p:nvSpPr>
          <p:cNvPr id="8" name="Google Shape;8;p1"/>
          <p:cNvSpPr txBox="1">
            <a:spLocks noGrp="1"/>
          </p:cNvSpPr>
          <p:nvPr>
            <p:ph type="body" idx="1"/>
          </p:nvPr>
        </p:nvSpPr>
        <p:spPr>
          <a:xfrm>
            <a:off x="1069625" y="1958050"/>
            <a:ext cx="4608300" cy="2618400"/>
          </a:xfrm>
          <a:prstGeom prst="rect">
            <a:avLst/>
          </a:prstGeom>
          <a:noFill/>
          <a:ln>
            <a:noFill/>
          </a:ln>
        </p:spPr>
        <p:txBody>
          <a:bodyPr spcFirstLastPara="1" wrap="square" lIns="91425" tIns="91425" rIns="91425" bIns="91425" anchor="t" anchorCtr="0">
            <a:noAutofit/>
          </a:bodyPr>
          <a:lstStyle>
            <a:lvl1pPr marL="457200" lvl="0" indent="-330200">
              <a:spcBef>
                <a:spcPts val="600"/>
              </a:spcBef>
              <a:spcAft>
                <a:spcPts val="0"/>
              </a:spcAft>
              <a:buClr>
                <a:schemeClr val="lt2"/>
              </a:buClr>
              <a:buSzPts val="1600"/>
              <a:buFont typeface="Poppins Light"/>
              <a:buChar char="￮"/>
              <a:defRPr sz="1600">
                <a:solidFill>
                  <a:schemeClr val="dk1"/>
                </a:solidFill>
                <a:latin typeface="Poppins Light"/>
                <a:ea typeface="Poppins Light"/>
                <a:cs typeface="Poppins Light"/>
                <a:sym typeface="Poppins Light"/>
              </a:defRPr>
            </a:lvl1pPr>
            <a:lvl2pPr marL="914400" lvl="1" indent="-330200">
              <a:spcBef>
                <a:spcPts val="0"/>
              </a:spcBef>
              <a:spcAft>
                <a:spcPts val="0"/>
              </a:spcAft>
              <a:buClr>
                <a:schemeClr val="lt2"/>
              </a:buClr>
              <a:buSzPts val="1600"/>
              <a:buFont typeface="Poppins Light"/>
              <a:buChar char="￮"/>
              <a:defRPr sz="1600">
                <a:solidFill>
                  <a:schemeClr val="dk1"/>
                </a:solidFill>
                <a:latin typeface="Poppins Light"/>
                <a:ea typeface="Poppins Light"/>
                <a:cs typeface="Poppins Light"/>
                <a:sym typeface="Poppins Light"/>
              </a:defRPr>
            </a:lvl2pPr>
            <a:lvl3pPr marL="1371600" lvl="2" indent="-330200">
              <a:spcBef>
                <a:spcPts val="0"/>
              </a:spcBef>
              <a:spcAft>
                <a:spcPts val="0"/>
              </a:spcAft>
              <a:buClr>
                <a:schemeClr val="lt2"/>
              </a:buClr>
              <a:buSzPts val="1600"/>
              <a:buFont typeface="Poppins Light"/>
              <a:buChar char="￮"/>
              <a:defRPr sz="1600">
                <a:solidFill>
                  <a:schemeClr val="dk1"/>
                </a:solidFill>
                <a:latin typeface="Poppins Light"/>
                <a:ea typeface="Poppins Light"/>
                <a:cs typeface="Poppins Light"/>
                <a:sym typeface="Poppins Light"/>
              </a:defRPr>
            </a:lvl3pPr>
            <a:lvl4pPr marL="1828800" lvl="3" indent="-330200">
              <a:spcBef>
                <a:spcPts val="0"/>
              </a:spcBef>
              <a:spcAft>
                <a:spcPts val="0"/>
              </a:spcAft>
              <a:buClr>
                <a:srgbClr val="CCCCCC"/>
              </a:buClr>
              <a:buSzPts val="1600"/>
              <a:buFont typeface="Poppins Light"/>
              <a:buChar char="●"/>
              <a:defRPr sz="1600">
                <a:solidFill>
                  <a:schemeClr val="dk1"/>
                </a:solidFill>
                <a:latin typeface="Poppins Light"/>
                <a:ea typeface="Poppins Light"/>
                <a:cs typeface="Poppins Light"/>
                <a:sym typeface="Poppins Light"/>
              </a:defRPr>
            </a:lvl4pPr>
            <a:lvl5pPr marL="2286000" lvl="4" indent="-330200">
              <a:spcBef>
                <a:spcPts val="0"/>
              </a:spcBef>
              <a:spcAft>
                <a:spcPts val="0"/>
              </a:spcAft>
              <a:buClr>
                <a:srgbClr val="CCCCCC"/>
              </a:buClr>
              <a:buSzPts val="1600"/>
              <a:buFont typeface="Poppins Light"/>
              <a:buChar char="○"/>
              <a:defRPr sz="1600">
                <a:solidFill>
                  <a:schemeClr val="dk1"/>
                </a:solidFill>
                <a:latin typeface="Poppins Light"/>
                <a:ea typeface="Poppins Light"/>
                <a:cs typeface="Poppins Light"/>
                <a:sym typeface="Poppins Light"/>
              </a:defRPr>
            </a:lvl5pPr>
            <a:lvl6pPr marL="2743200" lvl="5" indent="-330200">
              <a:spcBef>
                <a:spcPts val="0"/>
              </a:spcBef>
              <a:spcAft>
                <a:spcPts val="0"/>
              </a:spcAft>
              <a:buClr>
                <a:srgbClr val="CCCCCC"/>
              </a:buClr>
              <a:buSzPts val="1600"/>
              <a:buFont typeface="Poppins Light"/>
              <a:buChar char="■"/>
              <a:defRPr sz="1600">
                <a:solidFill>
                  <a:schemeClr val="dk1"/>
                </a:solidFill>
                <a:latin typeface="Poppins Light"/>
                <a:ea typeface="Poppins Light"/>
                <a:cs typeface="Poppins Light"/>
                <a:sym typeface="Poppins Light"/>
              </a:defRPr>
            </a:lvl6pPr>
            <a:lvl7pPr marL="3200400" lvl="6" indent="-330200">
              <a:spcBef>
                <a:spcPts val="0"/>
              </a:spcBef>
              <a:spcAft>
                <a:spcPts val="0"/>
              </a:spcAft>
              <a:buClr>
                <a:srgbClr val="CCCCCC"/>
              </a:buClr>
              <a:buSzPts val="1600"/>
              <a:buFont typeface="Poppins Light"/>
              <a:buChar char="●"/>
              <a:defRPr sz="1600">
                <a:solidFill>
                  <a:schemeClr val="dk1"/>
                </a:solidFill>
                <a:latin typeface="Poppins Light"/>
                <a:ea typeface="Poppins Light"/>
                <a:cs typeface="Poppins Light"/>
                <a:sym typeface="Poppins Light"/>
              </a:defRPr>
            </a:lvl7pPr>
            <a:lvl8pPr marL="3657600" lvl="7" indent="-330200">
              <a:spcBef>
                <a:spcPts val="0"/>
              </a:spcBef>
              <a:spcAft>
                <a:spcPts val="0"/>
              </a:spcAft>
              <a:buClr>
                <a:srgbClr val="CCCCCC"/>
              </a:buClr>
              <a:buSzPts val="1600"/>
              <a:buFont typeface="Poppins Light"/>
              <a:buChar char="○"/>
              <a:defRPr sz="1600">
                <a:solidFill>
                  <a:schemeClr val="dk1"/>
                </a:solidFill>
                <a:latin typeface="Poppins Light"/>
                <a:ea typeface="Poppins Light"/>
                <a:cs typeface="Poppins Light"/>
                <a:sym typeface="Poppins Light"/>
              </a:defRPr>
            </a:lvl8pPr>
            <a:lvl9pPr marL="4114800" lvl="8" indent="-330200">
              <a:spcBef>
                <a:spcPts val="0"/>
              </a:spcBef>
              <a:spcAft>
                <a:spcPts val="0"/>
              </a:spcAft>
              <a:buClr>
                <a:srgbClr val="CCCCCC"/>
              </a:buClr>
              <a:buSzPts val="1600"/>
              <a:buFont typeface="Poppins Light"/>
              <a:buChar char="■"/>
              <a:defRPr sz="1600">
                <a:solidFill>
                  <a:schemeClr val="dk1"/>
                </a:solidFill>
                <a:latin typeface="Poppins Light"/>
                <a:ea typeface="Poppins Light"/>
                <a:cs typeface="Poppins Light"/>
                <a:sym typeface="Poppins Light"/>
              </a:defRPr>
            </a:lvl9pPr>
          </a:lstStyle>
          <a:p>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1" r:id="rId3"/>
    <p:sldLayoutId id="2147483653" r:id="rId4"/>
    <p:sldLayoutId id="2147483658" r:id="rId5"/>
    <p:sldLayoutId id="2147483667" r:id="rId6"/>
    <p:sldLayoutId id="2147483668" r:id="rId7"/>
  </p:sldLayoutIdLst>
  <p:transition>
    <p:fade thruBlk="1"/>
  </p:transition>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5.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5.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3.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3.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3.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3.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5.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3.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3.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3.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6.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50.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51.xml"/><Relationship Id="rId1" Type="http://schemas.openxmlformats.org/officeDocument/2006/relationships/slideLayout" Target="../slideLayouts/slideLayout5.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52.xml"/><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40"/>
        <p:cNvGrpSpPr/>
        <p:nvPr/>
      </p:nvGrpSpPr>
      <p:grpSpPr>
        <a:xfrm>
          <a:off x="0" y="0"/>
          <a:ext cx="0" cy="0"/>
          <a:chOff x="0" y="0"/>
          <a:chExt cx="0" cy="0"/>
        </a:xfrm>
      </p:grpSpPr>
      <p:sp>
        <p:nvSpPr>
          <p:cNvPr id="141" name="Google Shape;141;p14"/>
          <p:cNvSpPr txBox="1">
            <a:spLocks noGrp="1"/>
          </p:cNvSpPr>
          <p:nvPr>
            <p:ph type="ctrTitle"/>
          </p:nvPr>
        </p:nvSpPr>
        <p:spPr>
          <a:xfrm>
            <a:off x="2081587" y="1471311"/>
            <a:ext cx="5183610" cy="1793341"/>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fr-FR" sz="2000" dirty="0">
                <a:solidFill>
                  <a:schemeClr val="bg1"/>
                </a:solidFill>
              </a:rPr>
              <a:t>EVALUATION FORMATIVE DE LA COMPOSANTE MIGRATION DU PROGRAMME DE PAYS UNICEF - MAROC</a:t>
            </a:r>
          </a:p>
        </p:txBody>
      </p:sp>
      <p:grpSp>
        <p:nvGrpSpPr>
          <p:cNvPr id="142" name="Google Shape;142;p14"/>
          <p:cNvGrpSpPr/>
          <p:nvPr/>
        </p:nvGrpSpPr>
        <p:grpSpPr>
          <a:xfrm>
            <a:off x="1311079" y="985525"/>
            <a:ext cx="832106" cy="832102"/>
            <a:chOff x="1923675" y="1633650"/>
            <a:chExt cx="436000" cy="435975"/>
          </a:xfrm>
        </p:grpSpPr>
        <p:sp>
          <p:nvSpPr>
            <p:cNvPr id="143" name="Google Shape;143;p14"/>
            <p:cNvSpPr/>
            <p:nvPr/>
          </p:nvSpPr>
          <p:spPr>
            <a:xfrm>
              <a:off x="2209250" y="1633650"/>
              <a:ext cx="150425" cy="150425"/>
            </a:xfrm>
            <a:custGeom>
              <a:avLst/>
              <a:gdLst/>
              <a:ahLst/>
              <a:cxnLst/>
              <a:rect l="l" t="t" r="r" b="b"/>
              <a:pathLst>
                <a:path w="6017" h="6017" fill="none" extrusionOk="0">
                  <a:moveTo>
                    <a:pt x="5846" y="3605"/>
                  </a:moveTo>
                  <a:lnTo>
                    <a:pt x="2412" y="171"/>
                  </a:lnTo>
                  <a:lnTo>
                    <a:pt x="2412" y="171"/>
                  </a:lnTo>
                  <a:lnTo>
                    <a:pt x="2314" y="98"/>
                  </a:lnTo>
                  <a:lnTo>
                    <a:pt x="2217" y="49"/>
                  </a:lnTo>
                  <a:lnTo>
                    <a:pt x="2095" y="25"/>
                  </a:lnTo>
                  <a:lnTo>
                    <a:pt x="1997" y="1"/>
                  </a:lnTo>
                  <a:lnTo>
                    <a:pt x="1876" y="25"/>
                  </a:lnTo>
                  <a:lnTo>
                    <a:pt x="1778" y="49"/>
                  </a:lnTo>
                  <a:lnTo>
                    <a:pt x="1681" y="98"/>
                  </a:lnTo>
                  <a:lnTo>
                    <a:pt x="1583" y="171"/>
                  </a:lnTo>
                  <a:lnTo>
                    <a:pt x="0" y="1778"/>
                  </a:lnTo>
                  <a:lnTo>
                    <a:pt x="4238" y="6016"/>
                  </a:lnTo>
                  <a:lnTo>
                    <a:pt x="5846" y="4433"/>
                  </a:lnTo>
                  <a:lnTo>
                    <a:pt x="5846" y="4433"/>
                  </a:lnTo>
                  <a:lnTo>
                    <a:pt x="5919" y="4336"/>
                  </a:lnTo>
                  <a:lnTo>
                    <a:pt x="5967" y="4238"/>
                  </a:lnTo>
                  <a:lnTo>
                    <a:pt x="5992" y="4141"/>
                  </a:lnTo>
                  <a:lnTo>
                    <a:pt x="6016" y="4019"/>
                  </a:lnTo>
                  <a:lnTo>
                    <a:pt x="5992" y="3922"/>
                  </a:lnTo>
                  <a:lnTo>
                    <a:pt x="5967" y="3800"/>
                  </a:lnTo>
                  <a:lnTo>
                    <a:pt x="5919" y="3703"/>
                  </a:lnTo>
                  <a:lnTo>
                    <a:pt x="5846" y="3605"/>
                  </a:lnTo>
                  <a:lnTo>
                    <a:pt x="5846" y="3605"/>
                  </a:lnTo>
                  <a:close/>
                </a:path>
              </a:pathLst>
            </a:custGeom>
            <a:noFill/>
            <a:ln w="12175" cap="rnd"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4" name="Google Shape;144;p14"/>
            <p:cNvSpPr/>
            <p:nvPr/>
          </p:nvSpPr>
          <p:spPr>
            <a:xfrm>
              <a:off x="2019900" y="1757250"/>
              <a:ext cx="261825" cy="261850"/>
            </a:xfrm>
            <a:custGeom>
              <a:avLst/>
              <a:gdLst/>
              <a:ahLst/>
              <a:cxnLst/>
              <a:rect l="l" t="t" r="r" b="b"/>
              <a:pathLst>
                <a:path w="10473" h="10474" fill="none" extrusionOk="0">
                  <a:moveTo>
                    <a:pt x="10473" y="1"/>
                  </a:moveTo>
                  <a:lnTo>
                    <a:pt x="0" y="10473"/>
                  </a:lnTo>
                </a:path>
              </a:pathLst>
            </a:custGeom>
            <a:noFill/>
            <a:ln w="12175" cap="rnd"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5" name="Google Shape;145;p14"/>
            <p:cNvSpPr/>
            <p:nvPr/>
          </p:nvSpPr>
          <p:spPr>
            <a:xfrm>
              <a:off x="1923675" y="1681150"/>
              <a:ext cx="388500" cy="388475"/>
            </a:xfrm>
            <a:custGeom>
              <a:avLst/>
              <a:gdLst/>
              <a:ahLst/>
              <a:cxnLst/>
              <a:rect l="l" t="t" r="r" b="b"/>
              <a:pathLst>
                <a:path w="15540" h="15539" fill="none" extrusionOk="0">
                  <a:moveTo>
                    <a:pt x="11277" y="0"/>
                  </a:moveTo>
                  <a:lnTo>
                    <a:pt x="756" y="10546"/>
                  </a:lnTo>
                  <a:lnTo>
                    <a:pt x="756" y="10546"/>
                  </a:lnTo>
                  <a:lnTo>
                    <a:pt x="683" y="10619"/>
                  </a:lnTo>
                  <a:lnTo>
                    <a:pt x="634" y="10692"/>
                  </a:lnTo>
                  <a:lnTo>
                    <a:pt x="610" y="10765"/>
                  </a:lnTo>
                  <a:lnTo>
                    <a:pt x="585" y="10863"/>
                  </a:lnTo>
                  <a:lnTo>
                    <a:pt x="1" y="14881"/>
                  </a:lnTo>
                  <a:lnTo>
                    <a:pt x="1" y="14881"/>
                  </a:lnTo>
                  <a:lnTo>
                    <a:pt x="1" y="15003"/>
                  </a:lnTo>
                  <a:lnTo>
                    <a:pt x="25" y="15149"/>
                  </a:lnTo>
                  <a:lnTo>
                    <a:pt x="98" y="15271"/>
                  </a:lnTo>
                  <a:lnTo>
                    <a:pt x="171" y="15368"/>
                  </a:lnTo>
                  <a:lnTo>
                    <a:pt x="171" y="15368"/>
                  </a:lnTo>
                  <a:lnTo>
                    <a:pt x="269" y="15441"/>
                  </a:lnTo>
                  <a:lnTo>
                    <a:pt x="366" y="15490"/>
                  </a:lnTo>
                  <a:lnTo>
                    <a:pt x="464" y="15514"/>
                  </a:lnTo>
                  <a:lnTo>
                    <a:pt x="585" y="15539"/>
                  </a:lnTo>
                  <a:lnTo>
                    <a:pt x="585" y="15539"/>
                  </a:lnTo>
                  <a:lnTo>
                    <a:pt x="659" y="15539"/>
                  </a:lnTo>
                  <a:lnTo>
                    <a:pt x="4677" y="14954"/>
                  </a:lnTo>
                  <a:lnTo>
                    <a:pt x="4677" y="14954"/>
                  </a:lnTo>
                  <a:lnTo>
                    <a:pt x="4848" y="14905"/>
                  </a:lnTo>
                  <a:lnTo>
                    <a:pt x="4921" y="14857"/>
                  </a:lnTo>
                  <a:lnTo>
                    <a:pt x="4994" y="14784"/>
                  </a:lnTo>
                  <a:lnTo>
                    <a:pt x="15539" y="4262"/>
                  </a:lnTo>
                </a:path>
              </a:pathLst>
            </a:custGeom>
            <a:noFill/>
            <a:ln w="12175" cap="rnd"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6" name="Google Shape;146;p14"/>
            <p:cNvSpPr/>
            <p:nvPr/>
          </p:nvSpPr>
          <p:spPr>
            <a:xfrm>
              <a:off x="1974225" y="1711575"/>
              <a:ext cx="261825" cy="261850"/>
            </a:xfrm>
            <a:custGeom>
              <a:avLst/>
              <a:gdLst/>
              <a:ahLst/>
              <a:cxnLst/>
              <a:rect l="l" t="t" r="r" b="b"/>
              <a:pathLst>
                <a:path w="10473" h="10474" fill="none" extrusionOk="0">
                  <a:moveTo>
                    <a:pt x="0" y="10474"/>
                  </a:moveTo>
                  <a:lnTo>
                    <a:pt x="10473" y="1"/>
                  </a:lnTo>
                </a:path>
              </a:pathLst>
            </a:custGeom>
            <a:noFill/>
            <a:ln w="12175" cap="rnd"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7" name="Google Shape;147;p14"/>
            <p:cNvSpPr/>
            <p:nvPr/>
          </p:nvSpPr>
          <p:spPr>
            <a:xfrm>
              <a:off x="1934650" y="2014200"/>
              <a:ext cx="44475" cy="44475"/>
            </a:xfrm>
            <a:custGeom>
              <a:avLst/>
              <a:gdLst/>
              <a:ahLst/>
              <a:cxnLst/>
              <a:rect l="l" t="t" r="r" b="b"/>
              <a:pathLst>
                <a:path w="1779" h="1779" fill="none" extrusionOk="0">
                  <a:moveTo>
                    <a:pt x="1778" y="1778"/>
                  </a:moveTo>
                  <a:lnTo>
                    <a:pt x="0" y="0"/>
                  </a:lnTo>
                </a:path>
              </a:pathLst>
            </a:custGeom>
            <a:noFill/>
            <a:ln w="12175" cap="rnd"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8" name="Google Shape;148;p14"/>
            <p:cNvSpPr/>
            <p:nvPr/>
          </p:nvSpPr>
          <p:spPr>
            <a:xfrm>
              <a:off x="1944375" y="1947225"/>
              <a:ext cx="101725" cy="101700"/>
            </a:xfrm>
            <a:custGeom>
              <a:avLst/>
              <a:gdLst/>
              <a:ahLst/>
              <a:cxnLst/>
              <a:rect l="l" t="t" r="r" b="b"/>
              <a:pathLst>
                <a:path w="4069" h="4068" fill="none" extrusionOk="0">
                  <a:moveTo>
                    <a:pt x="1" y="49"/>
                  </a:moveTo>
                  <a:lnTo>
                    <a:pt x="1" y="49"/>
                  </a:lnTo>
                  <a:lnTo>
                    <a:pt x="25" y="0"/>
                  </a:lnTo>
                  <a:lnTo>
                    <a:pt x="25" y="0"/>
                  </a:lnTo>
                  <a:lnTo>
                    <a:pt x="4068" y="4043"/>
                  </a:lnTo>
                  <a:lnTo>
                    <a:pt x="4068" y="4043"/>
                  </a:lnTo>
                  <a:lnTo>
                    <a:pt x="4068" y="4043"/>
                  </a:lnTo>
                  <a:lnTo>
                    <a:pt x="4020" y="4068"/>
                  </a:lnTo>
                </a:path>
              </a:pathLst>
            </a:custGeom>
            <a:noFill/>
            <a:ln w="12175" cap="rnd"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52"/>
        <p:cNvGrpSpPr/>
        <p:nvPr/>
      </p:nvGrpSpPr>
      <p:grpSpPr>
        <a:xfrm>
          <a:off x="0" y="0"/>
          <a:ext cx="0" cy="0"/>
          <a:chOff x="0" y="0"/>
          <a:chExt cx="0" cy="0"/>
        </a:xfrm>
      </p:grpSpPr>
      <p:sp>
        <p:nvSpPr>
          <p:cNvPr id="153" name="Google Shape;153;p15"/>
          <p:cNvSpPr txBox="1">
            <a:spLocks noGrp="1"/>
          </p:cNvSpPr>
          <p:nvPr>
            <p:ph type="title"/>
          </p:nvPr>
        </p:nvSpPr>
        <p:spPr>
          <a:xfrm>
            <a:off x="2654343" y="2174852"/>
            <a:ext cx="3566396" cy="1172071"/>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fr-FR" sz="2800" dirty="0"/>
              <a:t>Présentation des constats préliminaires</a:t>
            </a:r>
            <a:endParaRPr sz="2800" dirty="0"/>
          </a:p>
        </p:txBody>
      </p:sp>
      <p:sp>
        <p:nvSpPr>
          <p:cNvPr id="154" name="Google Shape;154;p15"/>
          <p:cNvSpPr txBox="1">
            <a:spLocks noGrp="1"/>
          </p:cNvSpPr>
          <p:nvPr>
            <p:ph type="body" idx="2"/>
          </p:nvPr>
        </p:nvSpPr>
        <p:spPr>
          <a:xfrm>
            <a:off x="6016589" y="4388612"/>
            <a:ext cx="2236800" cy="707845"/>
          </a:xfrm>
          <a:prstGeom prst="rect">
            <a:avLst/>
          </a:prstGeom>
        </p:spPr>
        <p:txBody>
          <a:bodyPr spcFirstLastPara="1" wrap="square" lIns="91425" tIns="91425" rIns="91425" bIns="91425" anchor="t" anchorCtr="0">
            <a:noAutofit/>
          </a:bodyPr>
          <a:lstStyle/>
          <a:p>
            <a:pPr marL="0" indent="0">
              <a:spcBef>
                <a:spcPts val="0"/>
              </a:spcBef>
              <a:buNone/>
            </a:pPr>
            <a:r>
              <a:rPr lang="fr-FR" sz="1200" dirty="0"/>
              <a:t>Mission réalisée par : </a:t>
            </a:r>
          </a:p>
          <a:p>
            <a:pPr marL="0" indent="0">
              <a:spcBef>
                <a:spcPts val="0"/>
              </a:spcBef>
              <a:buNone/>
            </a:pPr>
            <a:r>
              <a:rPr lang="fr-FR" sz="1200" dirty="0"/>
              <a:t>Salah </a:t>
            </a:r>
            <a:r>
              <a:rPr lang="fr-FR" sz="1200" dirty="0" err="1"/>
              <a:t>eddine</a:t>
            </a:r>
            <a:r>
              <a:rPr lang="fr-FR" sz="1200" dirty="0"/>
              <a:t> Bouyousfi</a:t>
            </a:r>
          </a:p>
          <a:p>
            <a:pPr marL="0" lvl="0" indent="0" algn="l" rtl="0">
              <a:spcBef>
                <a:spcPts val="600"/>
              </a:spcBef>
              <a:spcAft>
                <a:spcPts val="0"/>
              </a:spcAft>
              <a:buClr>
                <a:schemeClr val="dk1"/>
              </a:buClr>
              <a:buSzPts val="1100"/>
              <a:buFont typeface="Arial"/>
              <a:buNone/>
            </a:pPr>
            <a:endParaRPr sz="1200" b="1" dirty="0">
              <a:solidFill>
                <a:srgbClr val="000000"/>
              </a:solidFill>
            </a:endParaRPr>
          </a:p>
        </p:txBody>
      </p:sp>
      <p:sp>
        <p:nvSpPr>
          <p:cNvPr id="156" name="Google Shape;156;p15"/>
          <p:cNvSpPr txBox="1">
            <a:spLocks noGrp="1"/>
          </p:cNvSpPr>
          <p:nvPr>
            <p:ph type="body" idx="2"/>
          </p:nvPr>
        </p:nvSpPr>
        <p:spPr>
          <a:xfrm>
            <a:off x="1319152" y="4448963"/>
            <a:ext cx="1424048" cy="293572"/>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US" sz="1200" dirty="0"/>
              <a:t>17 Avril 2024</a:t>
            </a:r>
            <a:endParaRPr sz="1200" dirty="0"/>
          </a:p>
          <a:p>
            <a:pPr marL="0" lvl="0" indent="0" algn="l" rtl="0">
              <a:spcBef>
                <a:spcPts val="0"/>
              </a:spcBef>
              <a:spcAft>
                <a:spcPts val="0"/>
              </a:spcAft>
              <a:buClr>
                <a:schemeClr val="dk1"/>
              </a:buClr>
              <a:buSzPts val="1100"/>
              <a:buFont typeface="Arial"/>
              <a:buNone/>
            </a:pPr>
            <a:endParaRPr sz="1200" b="1" dirty="0">
              <a:solidFill>
                <a:srgbClr val="666666"/>
              </a:solidFill>
            </a:endParaRPr>
          </a:p>
          <a:p>
            <a:pPr marL="0" lvl="0" indent="0" algn="l" rtl="0">
              <a:spcBef>
                <a:spcPts val="0"/>
              </a:spcBef>
              <a:spcAft>
                <a:spcPts val="0"/>
              </a:spcAft>
              <a:buNone/>
            </a:pPr>
            <a:endParaRPr sz="1200" b="1" dirty="0">
              <a:solidFill>
                <a:srgbClr val="666666"/>
              </a:solidFill>
            </a:endParaRPr>
          </a:p>
        </p:txBody>
      </p:sp>
      <p:sp>
        <p:nvSpPr>
          <p:cNvPr id="157" name="Google Shape;157;p15"/>
          <p:cNvSpPr txBox="1">
            <a:spLocks noGrp="1"/>
          </p:cNvSpPr>
          <p:nvPr>
            <p:ph type="sldNum" idx="12"/>
          </p:nvPr>
        </p:nvSpPr>
        <p:spPr>
          <a:xfrm>
            <a:off x="8555875" y="4576450"/>
            <a:ext cx="435600" cy="4356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fld id="{00000000-1234-1234-1234-123412341234}" type="slidenum">
              <a:rPr lang="en"/>
              <a:t>2</a:t>
            </a:fld>
            <a:endParaRPr/>
          </a:p>
        </p:txBody>
      </p:sp>
      <p:grpSp>
        <p:nvGrpSpPr>
          <p:cNvPr id="158" name="Google Shape;158;p15"/>
          <p:cNvGrpSpPr/>
          <p:nvPr/>
        </p:nvGrpSpPr>
        <p:grpSpPr>
          <a:xfrm>
            <a:off x="7227977" y="2052723"/>
            <a:ext cx="1212302" cy="1038068"/>
            <a:chOff x="1934025" y="1001650"/>
            <a:chExt cx="415300" cy="355600"/>
          </a:xfrm>
        </p:grpSpPr>
        <p:sp>
          <p:nvSpPr>
            <p:cNvPr id="159" name="Google Shape;159;p15"/>
            <p:cNvSpPr/>
            <p:nvPr/>
          </p:nvSpPr>
          <p:spPr>
            <a:xfrm>
              <a:off x="1934025" y="1303650"/>
              <a:ext cx="207650" cy="53600"/>
            </a:xfrm>
            <a:custGeom>
              <a:avLst/>
              <a:gdLst/>
              <a:ahLst/>
              <a:cxnLst/>
              <a:rect l="l" t="t" r="r" b="b"/>
              <a:pathLst>
                <a:path w="8306" h="2144" fill="none" extrusionOk="0">
                  <a:moveTo>
                    <a:pt x="1" y="0"/>
                  </a:moveTo>
                  <a:lnTo>
                    <a:pt x="1" y="487"/>
                  </a:lnTo>
                  <a:lnTo>
                    <a:pt x="1" y="487"/>
                  </a:lnTo>
                  <a:lnTo>
                    <a:pt x="25" y="633"/>
                  </a:lnTo>
                  <a:lnTo>
                    <a:pt x="74" y="755"/>
                  </a:lnTo>
                  <a:lnTo>
                    <a:pt x="147" y="853"/>
                  </a:lnTo>
                  <a:lnTo>
                    <a:pt x="245" y="950"/>
                  </a:lnTo>
                  <a:lnTo>
                    <a:pt x="245" y="950"/>
                  </a:lnTo>
                  <a:lnTo>
                    <a:pt x="391" y="1023"/>
                  </a:lnTo>
                  <a:lnTo>
                    <a:pt x="561" y="1047"/>
                  </a:lnTo>
                  <a:lnTo>
                    <a:pt x="561" y="1047"/>
                  </a:lnTo>
                  <a:lnTo>
                    <a:pt x="732" y="1023"/>
                  </a:lnTo>
                  <a:lnTo>
                    <a:pt x="732" y="1023"/>
                  </a:lnTo>
                  <a:lnTo>
                    <a:pt x="1292" y="853"/>
                  </a:lnTo>
                  <a:lnTo>
                    <a:pt x="1657" y="780"/>
                  </a:lnTo>
                  <a:lnTo>
                    <a:pt x="2071" y="682"/>
                  </a:lnTo>
                  <a:lnTo>
                    <a:pt x="2534" y="609"/>
                  </a:lnTo>
                  <a:lnTo>
                    <a:pt x="3021" y="560"/>
                  </a:lnTo>
                  <a:lnTo>
                    <a:pt x="3581" y="512"/>
                  </a:lnTo>
                  <a:lnTo>
                    <a:pt x="4166" y="487"/>
                  </a:lnTo>
                  <a:lnTo>
                    <a:pt x="4166" y="487"/>
                  </a:lnTo>
                  <a:lnTo>
                    <a:pt x="4604" y="512"/>
                  </a:lnTo>
                  <a:lnTo>
                    <a:pt x="5018" y="536"/>
                  </a:lnTo>
                  <a:lnTo>
                    <a:pt x="5408" y="609"/>
                  </a:lnTo>
                  <a:lnTo>
                    <a:pt x="5773" y="682"/>
                  </a:lnTo>
                  <a:lnTo>
                    <a:pt x="6114" y="780"/>
                  </a:lnTo>
                  <a:lnTo>
                    <a:pt x="6431" y="877"/>
                  </a:lnTo>
                  <a:lnTo>
                    <a:pt x="6699" y="999"/>
                  </a:lnTo>
                  <a:lnTo>
                    <a:pt x="6966" y="1120"/>
                  </a:lnTo>
                  <a:lnTo>
                    <a:pt x="7186" y="1242"/>
                  </a:lnTo>
                  <a:lnTo>
                    <a:pt x="7405" y="1388"/>
                  </a:lnTo>
                  <a:lnTo>
                    <a:pt x="7770" y="1656"/>
                  </a:lnTo>
                  <a:lnTo>
                    <a:pt x="8062" y="1924"/>
                  </a:lnTo>
                  <a:lnTo>
                    <a:pt x="8306" y="2143"/>
                  </a:lnTo>
                </a:path>
              </a:pathLst>
            </a:custGeom>
            <a:noFill/>
            <a:ln w="9525" cap="rnd" cmpd="sng">
              <a:solidFill>
                <a:srgbClr val="CCCCCC"/>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0" name="Google Shape;160;p15"/>
            <p:cNvSpPr/>
            <p:nvPr/>
          </p:nvSpPr>
          <p:spPr>
            <a:xfrm>
              <a:off x="2141650" y="1303650"/>
              <a:ext cx="207675" cy="53600"/>
            </a:xfrm>
            <a:custGeom>
              <a:avLst/>
              <a:gdLst/>
              <a:ahLst/>
              <a:cxnLst/>
              <a:rect l="l" t="t" r="r" b="b"/>
              <a:pathLst>
                <a:path w="8307" h="2144" fill="none" extrusionOk="0">
                  <a:moveTo>
                    <a:pt x="1" y="2143"/>
                  </a:moveTo>
                  <a:lnTo>
                    <a:pt x="1" y="2143"/>
                  </a:lnTo>
                  <a:lnTo>
                    <a:pt x="245" y="1924"/>
                  </a:lnTo>
                  <a:lnTo>
                    <a:pt x="537" y="1656"/>
                  </a:lnTo>
                  <a:lnTo>
                    <a:pt x="902" y="1388"/>
                  </a:lnTo>
                  <a:lnTo>
                    <a:pt x="1121" y="1242"/>
                  </a:lnTo>
                  <a:lnTo>
                    <a:pt x="1341" y="1120"/>
                  </a:lnTo>
                  <a:lnTo>
                    <a:pt x="1608" y="999"/>
                  </a:lnTo>
                  <a:lnTo>
                    <a:pt x="1876" y="877"/>
                  </a:lnTo>
                  <a:lnTo>
                    <a:pt x="2193" y="780"/>
                  </a:lnTo>
                  <a:lnTo>
                    <a:pt x="2534" y="682"/>
                  </a:lnTo>
                  <a:lnTo>
                    <a:pt x="2899" y="609"/>
                  </a:lnTo>
                  <a:lnTo>
                    <a:pt x="3289" y="536"/>
                  </a:lnTo>
                  <a:lnTo>
                    <a:pt x="3703" y="512"/>
                  </a:lnTo>
                  <a:lnTo>
                    <a:pt x="4141" y="487"/>
                  </a:lnTo>
                  <a:lnTo>
                    <a:pt x="4141" y="487"/>
                  </a:lnTo>
                  <a:lnTo>
                    <a:pt x="4726" y="512"/>
                  </a:lnTo>
                  <a:lnTo>
                    <a:pt x="5286" y="560"/>
                  </a:lnTo>
                  <a:lnTo>
                    <a:pt x="5773" y="609"/>
                  </a:lnTo>
                  <a:lnTo>
                    <a:pt x="6236" y="682"/>
                  </a:lnTo>
                  <a:lnTo>
                    <a:pt x="6650" y="780"/>
                  </a:lnTo>
                  <a:lnTo>
                    <a:pt x="7015" y="853"/>
                  </a:lnTo>
                  <a:lnTo>
                    <a:pt x="7575" y="1023"/>
                  </a:lnTo>
                  <a:lnTo>
                    <a:pt x="7575" y="1023"/>
                  </a:lnTo>
                  <a:lnTo>
                    <a:pt x="7746" y="1047"/>
                  </a:lnTo>
                  <a:lnTo>
                    <a:pt x="7746" y="1047"/>
                  </a:lnTo>
                  <a:lnTo>
                    <a:pt x="7916" y="1023"/>
                  </a:lnTo>
                  <a:lnTo>
                    <a:pt x="8062" y="950"/>
                  </a:lnTo>
                  <a:lnTo>
                    <a:pt x="8062" y="950"/>
                  </a:lnTo>
                  <a:lnTo>
                    <a:pt x="8160" y="853"/>
                  </a:lnTo>
                  <a:lnTo>
                    <a:pt x="8233" y="755"/>
                  </a:lnTo>
                  <a:lnTo>
                    <a:pt x="8282" y="633"/>
                  </a:lnTo>
                  <a:lnTo>
                    <a:pt x="8306" y="487"/>
                  </a:lnTo>
                  <a:lnTo>
                    <a:pt x="8306" y="0"/>
                  </a:lnTo>
                </a:path>
              </a:pathLst>
            </a:custGeom>
            <a:noFill/>
            <a:ln w="9525" cap="rnd" cmpd="sng">
              <a:solidFill>
                <a:srgbClr val="CCCCCC"/>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1" name="Google Shape;161;p15"/>
            <p:cNvSpPr/>
            <p:nvPr/>
          </p:nvSpPr>
          <p:spPr>
            <a:xfrm>
              <a:off x="1934025" y="1001650"/>
              <a:ext cx="207650" cy="331250"/>
            </a:xfrm>
            <a:custGeom>
              <a:avLst/>
              <a:gdLst/>
              <a:ahLst/>
              <a:cxnLst/>
              <a:rect l="l" t="t" r="r" b="b"/>
              <a:pathLst>
                <a:path w="8306" h="13250" fill="none" extrusionOk="0">
                  <a:moveTo>
                    <a:pt x="8306" y="2192"/>
                  </a:moveTo>
                  <a:lnTo>
                    <a:pt x="8306" y="13249"/>
                  </a:lnTo>
                  <a:lnTo>
                    <a:pt x="8306" y="13249"/>
                  </a:lnTo>
                  <a:lnTo>
                    <a:pt x="8062" y="13030"/>
                  </a:lnTo>
                  <a:lnTo>
                    <a:pt x="7770" y="12762"/>
                  </a:lnTo>
                  <a:lnTo>
                    <a:pt x="7405" y="12494"/>
                  </a:lnTo>
                  <a:lnTo>
                    <a:pt x="7186" y="12348"/>
                  </a:lnTo>
                  <a:lnTo>
                    <a:pt x="6966" y="12226"/>
                  </a:lnTo>
                  <a:lnTo>
                    <a:pt x="6699" y="12105"/>
                  </a:lnTo>
                  <a:lnTo>
                    <a:pt x="6431" y="11983"/>
                  </a:lnTo>
                  <a:lnTo>
                    <a:pt x="6114" y="11885"/>
                  </a:lnTo>
                  <a:lnTo>
                    <a:pt x="5773" y="11788"/>
                  </a:lnTo>
                  <a:lnTo>
                    <a:pt x="5408" y="11715"/>
                  </a:lnTo>
                  <a:lnTo>
                    <a:pt x="5018" y="11642"/>
                  </a:lnTo>
                  <a:lnTo>
                    <a:pt x="4604" y="11617"/>
                  </a:lnTo>
                  <a:lnTo>
                    <a:pt x="4166" y="11593"/>
                  </a:lnTo>
                  <a:lnTo>
                    <a:pt x="4166" y="11593"/>
                  </a:lnTo>
                  <a:lnTo>
                    <a:pt x="3581" y="11617"/>
                  </a:lnTo>
                  <a:lnTo>
                    <a:pt x="3021" y="11666"/>
                  </a:lnTo>
                  <a:lnTo>
                    <a:pt x="2534" y="11715"/>
                  </a:lnTo>
                  <a:lnTo>
                    <a:pt x="2071" y="11788"/>
                  </a:lnTo>
                  <a:lnTo>
                    <a:pt x="1657" y="11885"/>
                  </a:lnTo>
                  <a:lnTo>
                    <a:pt x="1292" y="11958"/>
                  </a:lnTo>
                  <a:lnTo>
                    <a:pt x="732" y="12129"/>
                  </a:lnTo>
                  <a:lnTo>
                    <a:pt x="732" y="12129"/>
                  </a:lnTo>
                  <a:lnTo>
                    <a:pt x="561" y="12153"/>
                  </a:lnTo>
                  <a:lnTo>
                    <a:pt x="561" y="12153"/>
                  </a:lnTo>
                  <a:lnTo>
                    <a:pt x="391" y="12129"/>
                  </a:lnTo>
                  <a:lnTo>
                    <a:pt x="245" y="12056"/>
                  </a:lnTo>
                  <a:lnTo>
                    <a:pt x="245" y="12056"/>
                  </a:lnTo>
                  <a:lnTo>
                    <a:pt x="147" y="11958"/>
                  </a:lnTo>
                  <a:lnTo>
                    <a:pt x="74" y="11861"/>
                  </a:lnTo>
                  <a:lnTo>
                    <a:pt x="25" y="11739"/>
                  </a:lnTo>
                  <a:lnTo>
                    <a:pt x="1" y="11593"/>
                  </a:lnTo>
                  <a:lnTo>
                    <a:pt x="1" y="1656"/>
                  </a:lnTo>
                  <a:lnTo>
                    <a:pt x="1" y="1656"/>
                  </a:lnTo>
                  <a:lnTo>
                    <a:pt x="25" y="1534"/>
                  </a:lnTo>
                  <a:lnTo>
                    <a:pt x="50" y="1437"/>
                  </a:lnTo>
                  <a:lnTo>
                    <a:pt x="123" y="1315"/>
                  </a:lnTo>
                  <a:lnTo>
                    <a:pt x="196" y="1242"/>
                  </a:lnTo>
                  <a:lnTo>
                    <a:pt x="196" y="1242"/>
                  </a:lnTo>
                  <a:lnTo>
                    <a:pt x="342" y="1120"/>
                  </a:lnTo>
                  <a:lnTo>
                    <a:pt x="512" y="974"/>
                  </a:lnTo>
                  <a:lnTo>
                    <a:pt x="926" y="755"/>
                  </a:lnTo>
                  <a:lnTo>
                    <a:pt x="1389" y="536"/>
                  </a:lnTo>
                  <a:lnTo>
                    <a:pt x="1901" y="341"/>
                  </a:lnTo>
                  <a:lnTo>
                    <a:pt x="2461" y="195"/>
                  </a:lnTo>
                  <a:lnTo>
                    <a:pt x="3021" y="73"/>
                  </a:lnTo>
                  <a:lnTo>
                    <a:pt x="3581" y="24"/>
                  </a:lnTo>
                  <a:lnTo>
                    <a:pt x="4166" y="0"/>
                  </a:lnTo>
                  <a:lnTo>
                    <a:pt x="4166" y="0"/>
                  </a:lnTo>
                  <a:lnTo>
                    <a:pt x="4531" y="0"/>
                  </a:lnTo>
                  <a:lnTo>
                    <a:pt x="4872" y="49"/>
                  </a:lnTo>
                  <a:lnTo>
                    <a:pt x="5213" y="98"/>
                  </a:lnTo>
                  <a:lnTo>
                    <a:pt x="5530" y="171"/>
                  </a:lnTo>
                  <a:lnTo>
                    <a:pt x="5822" y="268"/>
                  </a:lnTo>
                  <a:lnTo>
                    <a:pt x="6114" y="365"/>
                  </a:lnTo>
                  <a:lnTo>
                    <a:pt x="6358" y="487"/>
                  </a:lnTo>
                  <a:lnTo>
                    <a:pt x="6626" y="609"/>
                  </a:lnTo>
                  <a:lnTo>
                    <a:pt x="7064" y="901"/>
                  </a:lnTo>
                  <a:lnTo>
                    <a:pt x="7429" y="1169"/>
                  </a:lnTo>
                  <a:lnTo>
                    <a:pt x="7746" y="1437"/>
                  </a:lnTo>
                  <a:lnTo>
                    <a:pt x="8014" y="1681"/>
                  </a:lnTo>
                  <a:lnTo>
                    <a:pt x="8014" y="1681"/>
                  </a:lnTo>
                  <a:lnTo>
                    <a:pt x="8136" y="1802"/>
                  </a:lnTo>
                  <a:lnTo>
                    <a:pt x="8136" y="1802"/>
                  </a:lnTo>
                  <a:lnTo>
                    <a:pt x="8209" y="1875"/>
                  </a:lnTo>
                  <a:lnTo>
                    <a:pt x="8257" y="1973"/>
                  </a:lnTo>
                  <a:lnTo>
                    <a:pt x="8306" y="2095"/>
                  </a:lnTo>
                  <a:lnTo>
                    <a:pt x="8306" y="2192"/>
                  </a:lnTo>
                  <a:lnTo>
                    <a:pt x="8306" y="2192"/>
                  </a:lnTo>
                  <a:close/>
                </a:path>
              </a:pathLst>
            </a:custGeom>
            <a:noFill/>
            <a:ln w="9525" cap="rnd" cmpd="sng">
              <a:solidFill>
                <a:srgbClr val="CCCCCC"/>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2" name="Google Shape;162;p15"/>
            <p:cNvSpPr/>
            <p:nvPr/>
          </p:nvSpPr>
          <p:spPr>
            <a:xfrm>
              <a:off x="2141650" y="1001650"/>
              <a:ext cx="207675" cy="331250"/>
            </a:xfrm>
            <a:custGeom>
              <a:avLst/>
              <a:gdLst/>
              <a:ahLst/>
              <a:cxnLst/>
              <a:rect l="l" t="t" r="r" b="b"/>
              <a:pathLst>
                <a:path w="8307" h="13250" fill="none" extrusionOk="0">
                  <a:moveTo>
                    <a:pt x="1" y="2192"/>
                  </a:moveTo>
                  <a:lnTo>
                    <a:pt x="1" y="13249"/>
                  </a:lnTo>
                  <a:lnTo>
                    <a:pt x="1" y="13249"/>
                  </a:lnTo>
                  <a:lnTo>
                    <a:pt x="245" y="13030"/>
                  </a:lnTo>
                  <a:lnTo>
                    <a:pt x="537" y="12762"/>
                  </a:lnTo>
                  <a:lnTo>
                    <a:pt x="902" y="12494"/>
                  </a:lnTo>
                  <a:lnTo>
                    <a:pt x="1121" y="12348"/>
                  </a:lnTo>
                  <a:lnTo>
                    <a:pt x="1341" y="12226"/>
                  </a:lnTo>
                  <a:lnTo>
                    <a:pt x="1608" y="12105"/>
                  </a:lnTo>
                  <a:lnTo>
                    <a:pt x="1876" y="11983"/>
                  </a:lnTo>
                  <a:lnTo>
                    <a:pt x="2193" y="11885"/>
                  </a:lnTo>
                  <a:lnTo>
                    <a:pt x="2534" y="11788"/>
                  </a:lnTo>
                  <a:lnTo>
                    <a:pt x="2899" y="11715"/>
                  </a:lnTo>
                  <a:lnTo>
                    <a:pt x="3289" y="11642"/>
                  </a:lnTo>
                  <a:lnTo>
                    <a:pt x="3703" y="11617"/>
                  </a:lnTo>
                  <a:lnTo>
                    <a:pt x="4141" y="11593"/>
                  </a:lnTo>
                  <a:lnTo>
                    <a:pt x="4141" y="11593"/>
                  </a:lnTo>
                  <a:lnTo>
                    <a:pt x="4726" y="11617"/>
                  </a:lnTo>
                  <a:lnTo>
                    <a:pt x="5286" y="11666"/>
                  </a:lnTo>
                  <a:lnTo>
                    <a:pt x="5773" y="11715"/>
                  </a:lnTo>
                  <a:lnTo>
                    <a:pt x="6236" y="11788"/>
                  </a:lnTo>
                  <a:lnTo>
                    <a:pt x="6650" y="11885"/>
                  </a:lnTo>
                  <a:lnTo>
                    <a:pt x="7015" y="11958"/>
                  </a:lnTo>
                  <a:lnTo>
                    <a:pt x="7575" y="12129"/>
                  </a:lnTo>
                  <a:lnTo>
                    <a:pt x="7575" y="12129"/>
                  </a:lnTo>
                  <a:lnTo>
                    <a:pt x="7746" y="12153"/>
                  </a:lnTo>
                  <a:lnTo>
                    <a:pt x="7746" y="12153"/>
                  </a:lnTo>
                  <a:lnTo>
                    <a:pt x="7916" y="12129"/>
                  </a:lnTo>
                  <a:lnTo>
                    <a:pt x="8062" y="12056"/>
                  </a:lnTo>
                  <a:lnTo>
                    <a:pt x="8062" y="12056"/>
                  </a:lnTo>
                  <a:lnTo>
                    <a:pt x="8160" y="11958"/>
                  </a:lnTo>
                  <a:lnTo>
                    <a:pt x="8233" y="11861"/>
                  </a:lnTo>
                  <a:lnTo>
                    <a:pt x="8282" y="11739"/>
                  </a:lnTo>
                  <a:lnTo>
                    <a:pt x="8306" y="11593"/>
                  </a:lnTo>
                  <a:lnTo>
                    <a:pt x="8306" y="1656"/>
                  </a:lnTo>
                  <a:lnTo>
                    <a:pt x="8306" y="1656"/>
                  </a:lnTo>
                  <a:lnTo>
                    <a:pt x="8282" y="1534"/>
                  </a:lnTo>
                  <a:lnTo>
                    <a:pt x="8257" y="1437"/>
                  </a:lnTo>
                  <a:lnTo>
                    <a:pt x="8184" y="1315"/>
                  </a:lnTo>
                  <a:lnTo>
                    <a:pt x="8111" y="1242"/>
                  </a:lnTo>
                  <a:lnTo>
                    <a:pt x="8111" y="1242"/>
                  </a:lnTo>
                  <a:lnTo>
                    <a:pt x="7965" y="1120"/>
                  </a:lnTo>
                  <a:lnTo>
                    <a:pt x="7795" y="974"/>
                  </a:lnTo>
                  <a:lnTo>
                    <a:pt x="7381" y="755"/>
                  </a:lnTo>
                  <a:lnTo>
                    <a:pt x="6918" y="536"/>
                  </a:lnTo>
                  <a:lnTo>
                    <a:pt x="6406" y="341"/>
                  </a:lnTo>
                  <a:lnTo>
                    <a:pt x="5846" y="195"/>
                  </a:lnTo>
                  <a:lnTo>
                    <a:pt x="5286" y="73"/>
                  </a:lnTo>
                  <a:lnTo>
                    <a:pt x="4726" y="24"/>
                  </a:lnTo>
                  <a:lnTo>
                    <a:pt x="4141" y="0"/>
                  </a:lnTo>
                  <a:lnTo>
                    <a:pt x="4141" y="0"/>
                  </a:lnTo>
                  <a:lnTo>
                    <a:pt x="3776" y="0"/>
                  </a:lnTo>
                  <a:lnTo>
                    <a:pt x="3435" y="49"/>
                  </a:lnTo>
                  <a:lnTo>
                    <a:pt x="3094" y="98"/>
                  </a:lnTo>
                  <a:lnTo>
                    <a:pt x="2777" y="171"/>
                  </a:lnTo>
                  <a:lnTo>
                    <a:pt x="2485" y="268"/>
                  </a:lnTo>
                  <a:lnTo>
                    <a:pt x="2193" y="365"/>
                  </a:lnTo>
                  <a:lnTo>
                    <a:pt x="1949" y="487"/>
                  </a:lnTo>
                  <a:lnTo>
                    <a:pt x="1681" y="609"/>
                  </a:lnTo>
                  <a:lnTo>
                    <a:pt x="1243" y="901"/>
                  </a:lnTo>
                  <a:lnTo>
                    <a:pt x="878" y="1169"/>
                  </a:lnTo>
                  <a:lnTo>
                    <a:pt x="561" y="1437"/>
                  </a:lnTo>
                  <a:lnTo>
                    <a:pt x="293" y="1681"/>
                  </a:lnTo>
                  <a:lnTo>
                    <a:pt x="293" y="1681"/>
                  </a:lnTo>
                  <a:lnTo>
                    <a:pt x="171" y="1802"/>
                  </a:lnTo>
                  <a:lnTo>
                    <a:pt x="171" y="1802"/>
                  </a:lnTo>
                  <a:lnTo>
                    <a:pt x="98" y="1875"/>
                  </a:lnTo>
                  <a:lnTo>
                    <a:pt x="50" y="1973"/>
                  </a:lnTo>
                  <a:lnTo>
                    <a:pt x="1" y="2095"/>
                  </a:lnTo>
                  <a:lnTo>
                    <a:pt x="1" y="2192"/>
                  </a:lnTo>
                  <a:lnTo>
                    <a:pt x="1" y="2192"/>
                  </a:lnTo>
                  <a:close/>
                </a:path>
              </a:pathLst>
            </a:custGeom>
            <a:noFill/>
            <a:ln w="9525" cap="rnd" cmpd="sng">
              <a:solidFill>
                <a:srgbClr val="CCCCCC"/>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pic>
        <p:nvPicPr>
          <p:cNvPr id="2" name="Image 1">
            <a:extLst>
              <a:ext uri="{FF2B5EF4-FFF2-40B4-BE49-F238E27FC236}">
                <a16:creationId xmlns:a16="http://schemas.microsoft.com/office/drawing/2014/main" id="{C7D9A41B-C21A-B274-9204-9C7D363F2B04}"/>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3163" y="850172"/>
            <a:ext cx="1301115" cy="1301115"/>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66"/>
        <p:cNvGrpSpPr/>
        <p:nvPr/>
      </p:nvGrpSpPr>
      <p:grpSpPr>
        <a:xfrm>
          <a:off x="0" y="0"/>
          <a:ext cx="0" cy="0"/>
          <a:chOff x="0" y="0"/>
          <a:chExt cx="0" cy="0"/>
        </a:xfrm>
      </p:grpSpPr>
      <p:sp>
        <p:nvSpPr>
          <p:cNvPr id="167" name="Google Shape;167;p16"/>
          <p:cNvSpPr txBox="1">
            <a:spLocks noGrp="1"/>
          </p:cNvSpPr>
          <p:nvPr>
            <p:ph type="ctrTitle" idx="4294967295"/>
          </p:nvPr>
        </p:nvSpPr>
        <p:spPr>
          <a:xfrm>
            <a:off x="-918545" y="278993"/>
            <a:ext cx="5490545" cy="11598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fr-FR" dirty="0"/>
              <a:t>Sommaire</a:t>
            </a:r>
            <a:endParaRPr dirty="0"/>
          </a:p>
        </p:txBody>
      </p:sp>
      <p:sp>
        <p:nvSpPr>
          <p:cNvPr id="168" name="Google Shape;168;p16"/>
          <p:cNvSpPr txBox="1">
            <a:spLocks noGrp="1"/>
          </p:cNvSpPr>
          <p:nvPr>
            <p:ph type="subTitle" idx="4294967295"/>
          </p:nvPr>
        </p:nvSpPr>
        <p:spPr>
          <a:xfrm>
            <a:off x="3149131" y="992505"/>
            <a:ext cx="5406744" cy="3883432"/>
          </a:xfrm>
          <a:prstGeom prst="rect">
            <a:avLst/>
          </a:prstGeom>
        </p:spPr>
        <p:txBody>
          <a:bodyPr spcFirstLastPara="1" wrap="square" lIns="91425" tIns="91425" rIns="91425" bIns="91425" anchor="t" anchorCtr="0">
            <a:noAutofit/>
          </a:bodyPr>
          <a:lstStyle/>
          <a:p>
            <a:pPr marL="228600" lvl="0" indent="-228600" rtl="0">
              <a:lnSpc>
                <a:spcPct val="200000"/>
              </a:lnSpc>
              <a:spcBef>
                <a:spcPts val="600"/>
              </a:spcBef>
              <a:spcAft>
                <a:spcPts val="0"/>
              </a:spcAft>
              <a:buClr>
                <a:srgbClr val="00B0F0"/>
              </a:buClr>
              <a:buFont typeface="+mj-lt"/>
              <a:buAutoNum type="arabicPeriod"/>
            </a:pPr>
            <a:r>
              <a:rPr lang="fr-FR" sz="1400" b="1" dirty="0">
                <a:solidFill>
                  <a:schemeClr val="tx1"/>
                </a:solidFill>
                <a:latin typeface="Garamond" panose="02020404030301010803" pitchFamily="18" charset="0"/>
                <a:ea typeface="Poppins"/>
                <a:cs typeface="Poppins"/>
                <a:sym typeface="Poppins"/>
              </a:rPr>
              <a:t>Introduction</a:t>
            </a:r>
          </a:p>
          <a:p>
            <a:pPr marL="228600" lvl="0" indent="-228600" rtl="0">
              <a:lnSpc>
                <a:spcPct val="200000"/>
              </a:lnSpc>
              <a:spcBef>
                <a:spcPts val="600"/>
              </a:spcBef>
              <a:spcAft>
                <a:spcPts val="0"/>
              </a:spcAft>
              <a:buClr>
                <a:srgbClr val="00B0F0"/>
              </a:buClr>
              <a:buFont typeface="+mj-lt"/>
              <a:buAutoNum type="arabicPeriod"/>
            </a:pPr>
            <a:r>
              <a:rPr lang="fr-FR" sz="1400" b="1" dirty="0">
                <a:solidFill>
                  <a:schemeClr val="tx1"/>
                </a:solidFill>
                <a:latin typeface="Garamond" panose="02020404030301010803" pitchFamily="18" charset="0"/>
                <a:ea typeface="Poppins"/>
                <a:cs typeface="Poppins"/>
                <a:sym typeface="Poppins"/>
              </a:rPr>
              <a:t>Principales limites et contraintes de l’évaluation</a:t>
            </a:r>
          </a:p>
          <a:p>
            <a:pPr marL="228600" lvl="0" indent="-228600" rtl="0">
              <a:lnSpc>
                <a:spcPct val="200000"/>
              </a:lnSpc>
              <a:spcBef>
                <a:spcPts val="600"/>
              </a:spcBef>
              <a:spcAft>
                <a:spcPts val="0"/>
              </a:spcAft>
              <a:buClr>
                <a:srgbClr val="00B0F0"/>
              </a:buClr>
              <a:buFont typeface="+mj-lt"/>
              <a:buAutoNum type="arabicPeriod"/>
            </a:pPr>
            <a:r>
              <a:rPr lang="fr-FR" sz="1400" b="1" dirty="0">
                <a:solidFill>
                  <a:schemeClr val="tx1"/>
                </a:solidFill>
                <a:latin typeface="Garamond" panose="02020404030301010803" pitchFamily="18" charset="0"/>
                <a:ea typeface="Poppins"/>
                <a:cs typeface="Poppins"/>
                <a:sym typeface="Poppins"/>
              </a:rPr>
              <a:t>La cartographie des parties prenantes</a:t>
            </a:r>
          </a:p>
          <a:p>
            <a:pPr marL="228600" lvl="0" indent="-228600" rtl="0">
              <a:lnSpc>
                <a:spcPct val="200000"/>
              </a:lnSpc>
              <a:spcBef>
                <a:spcPts val="600"/>
              </a:spcBef>
              <a:spcAft>
                <a:spcPts val="0"/>
              </a:spcAft>
              <a:buClr>
                <a:srgbClr val="00B0F0"/>
              </a:buClr>
              <a:buFont typeface="+mj-lt"/>
              <a:buAutoNum type="arabicPeriod"/>
            </a:pPr>
            <a:r>
              <a:rPr lang="fr-FR" sz="1400" b="1" dirty="0">
                <a:solidFill>
                  <a:schemeClr val="tx1"/>
                </a:solidFill>
                <a:latin typeface="Garamond" panose="02020404030301010803" pitchFamily="18" charset="0"/>
                <a:ea typeface="Poppins"/>
                <a:cs typeface="Poppins"/>
                <a:sym typeface="Poppins"/>
              </a:rPr>
              <a:t>Echantillon et participation </a:t>
            </a:r>
          </a:p>
          <a:p>
            <a:pPr marL="228600" lvl="0" indent="-228600" rtl="0">
              <a:lnSpc>
                <a:spcPct val="200000"/>
              </a:lnSpc>
              <a:spcBef>
                <a:spcPts val="600"/>
              </a:spcBef>
              <a:spcAft>
                <a:spcPts val="0"/>
              </a:spcAft>
              <a:buClr>
                <a:srgbClr val="00B0F0"/>
              </a:buClr>
              <a:buFont typeface="+mj-lt"/>
              <a:buAutoNum type="arabicPeriod"/>
            </a:pPr>
            <a:r>
              <a:rPr lang="fr-FR" sz="1400" b="1" dirty="0">
                <a:solidFill>
                  <a:schemeClr val="tx1"/>
                </a:solidFill>
                <a:latin typeface="Garamond" panose="02020404030301010803" pitchFamily="18" charset="0"/>
                <a:ea typeface="Poppins"/>
                <a:cs typeface="Poppins"/>
                <a:sym typeface="Poppins"/>
              </a:rPr>
              <a:t>Constats préliminaires </a:t>
            </a:r>
          </a:p>
          <a:p>
            <a:pPr marL="228600" lvl="0" indent="-228600" rtl="0">
              <a:lnSpc>
                <a:spcPct val="200000"/>
              </a:lnSpc>
              <a:spcBef>
                <a:spcPts val="600"/>
              </a:spcBef>
              <a:spcAft>
                <a:spcPts val="0"/>
              </a:spcAft>
              <a:buClr>
                <a:srgbClr val="00B0F0"/>
              </a:buClr>
              <a:buFont typeface="+mj-lt"/>
              <a:buAutoNum type="arabicPeriod"/>
            </a:pPr>
            <a:r>
              <a:rPr lang="fr-FR" sz="1400" b="1" dirty="0">
                <a:solidFill>
                  <a:schemeClr val="tx1"/>
                </a:solidFill>
                <a:latin typeface="Garamond" panose="02020404030301010803" pitchFamily="18" charset="0"/>
                <a:ea typeface="Poppins"/>
                <a:cs typeface="Poppins"/>
                <a:sym typeface="Poppins"/>
              </a:rPr>
              <a:t>Le format du rapport de l’évaluation</a:t>
            </a:r>
          </a:p>
          <a:p>
            <a:pPr marL="228600" lvl="0" indent="-228600" rtl="0">
              <a:lnSpc>
                <a:spcPct val="200000"/>
              </a:lnSpc>
              <a:spcBef>
                <a:spcPts val="600"/>
              </a:spcBef>
              <a:spcAft>
                <a:spcPts val="0"/>
              </a:spcAft>
              <a:buClr>
                <a:srgbClr val="00B0F0"/>
              </a:buClr>
              <a:buFont typeface="+mj-lt"/>
              <a:buAutoNum type="arabicPeriod"/>
            </a:pPr>
            <a:r>
              <a:rPr lang="fr-FR" sz="1400" b="1" dirty="0">
                <a:solidFill>
                  <a:schemeClr val="tx1"/>
                </a:solidFill>
                <a:latin typeface="Garamond" panose="02020404030301010803" pitchFamily="18" charset="0"/>
                <a:ea typeface="Poppins"/>
                <a:cs typeface="Poppins"/>
                <a:sym typeface="Poppins"/>
              </a:rPr>
              <a:t>Prochaines étapes</a:t>
            </a:r>
            <a:endParaRPr lang="fr-FR" sz="1400" b="1" dirty="0">
              <a:latin typeface="Garamond" panose="02020404030301010803" pitchFamily="18" charset="0"/>
            </a:endParaRPr>
          </a:p>
        </p:txBody>
      </p:sp>
      <p:sp>
        <p:nvSpPr>
          <p:cNvPr id="169" name="Google Shape;169;p16"/>
          <p:cNvSpPr txBox="1">
            <a:spLocks noGrp="1"/>
          </p:cNvSpPr>
          <p:nvPr>
            <p:ph type="sldNum" idx="12"/>
          </p:nvPr>
        </p:nvSpPr>
        <p:spPr>
          <a:xfrm>
            <a:off x="8555875" y="4576450"/>
            <a:ext cx="435600" cy="4356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fld id="{00000000-1234-1234-1234-123412341234}" type="slidenum">
              <a:rPr lang="en"/>
              <a:t>3</a:t>
            </a:fld>
            <a:endParaRPr/>
          </a:p>
        </p:txBody>
      </p:sp>
    </p:spTree>
    <p:extLst>
      <p:ext uri="{BB962C8B-B14F-4D97-AF65-F5344CB8AC3E}">
        <p14:creationId xmlns:p14="http://schemas.microsoft.com/office/powerpoint/2010/main" val="234463118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74"/>
        <p:cNvGrpSpPr/>
        <p:nvPr/>
      </p:nvGrpSpPr>
      <p:grpSpPr>
        <a:xfrm>
          <a:off x="0" y="0"/>
          <a:ext cx="0" cy="0"/>
          <a:chOff x="0" y="0"/>
          <a:chExt cx="0" cy="0"/>
        </a:xfrm>
      </p:grpSpPr>
      <p:sp>
        <p:nvSpPr>
          <p:cNvPr id="175" name="Google Shape;175;p17"/>
          <p:cNvSpPr txBox="1">
            <a:spLocks noGrp="1"/>
          </p:cNvSpPr>
          <p:nvPr>
            <p:ph type="ctrTitle"/>
          </p:nvPr>
        </p:nvSpPr>
        <p:spPr>
          <a:xfrm>
            <a:off x="2569800" y="2112975"/>
            <a:ext cx="4551436" cy="9567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fr-FR" sz="4400" dirty="0"/>
              <a:t>Introduction</a:t>
            </a:r>
            <a:endParaRPr sz="4400" dirty="0"/>
          </a:p>
        </p:txBody>
      </p:sp>
      <p:sp>
        <p:nvSpPr>
          <p:cNvPr id="177" name="Google Shape;177;p17"/>
          <p:cNvSpPr txBox="1"/>
          <p:nvPr/>
        </p:nvSpPr>
        <p:spPr>
          <a:xfrm>
            <a:off x="1030925" y="710500"/>
            <a:ext cx="1392600" cy="1390800"/>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Clr>
                <a:schemeClr val="dk1"/>
              </a:buClr>
              <a:buSzPts val="1100"/>
              <a:buFont typeface="Arial"/>
              <a:buNone/>
            </a:pPr>
            <a:r>
              <a:rPr lang="en" sz="6000" b="1">
                <a:solidFill>
                  <a:srgbClr val="FFFFFF"/>
                </a:solidFill>
                <a:latin typeface="Poppins"/>
                <a:ea typeface="Poppins"/>
                <a:cs typeface="Poppins"/>
                <a:sym typeface="Poppins"/>
              </a:rPr>
              <a:t>1</a:t>
            </a:r>
            <a:endParaRPr sz="6000">
              <a:solidFill>
                <a:srgbClr val="FFFFFF"/>
              </a:solidFill>
            </a:endParaRPr>
          </a:p>
        </p:txBody>
      </p:sp>
      <p:sp>
        <p:nvSpPr>
          <p:cNvPr id="3" name="Sous-titre 2">
            <a:extLst>
              <a:ext uri="{FF2B5EF4-FFF2-40B4-BE49-F238E27FC236}">
                <a16:creationId xmlns:a16="http://schemas.microsoft.com/office/drawing/2014/main" id="{7DA931A8-4D9F-EDCB-507F-84B7199CDDB3}"/>
              </a:ext>
            </a:extLst>
          </p:cNvPr>
          <p:cNvSpPr>
            <a:spLocks noGrp="1"/>
          </p:cNvSpPr>
          <p:nvPr>
            <p:ph type="subTitle" idx="1"/>
          </p:nvPr>
        </p:nvSpPr>
        <p:spPr>
          <a:xfrm>
            <a:off x="2569800" y="3102976"/>
            <a:ext cx="4004400" cy="784800"/>
          </a:xfrm>
        </p:spPr>
        <p:txBody>
          <a:bodyPr/>
          <a:lstStyle/>
          <a:p>
            <a:r>
              <a:rPr lang="fr-FR" dirty="0"/>
              <a:t>Résumé du mandat et de la méthodologie de l’évaluation</a:t>
            </a:r>
          </a:p>
          <a:p>
            <a:endParaRPr lang="fr-FR"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87"/>
        <p:cNvGrpSpPr/>
        <p:nvPr/>
      </p:nvGrpSpPr>
      <p:grpSpPr>
        <a:xfrm>
          <a:off x="0" y="0"/>
          <a:ext cx="0" cy="0"/>
          <a:chOff x="0" y="0"/>
          <a:chExt cx="0" cy="0"/>
        </a:xfrm>
      </p:grpSpPr>
      <p:grpSp>
        <p:nvGrpSpPr>
          <p:cNvPr id="189" name="Google Shape;189;p19"/>
          <p:cNvGrpSpPr/>
          <p:nvPr/>
        </p:nvGrpSpPr>
        <p:grpSpPr>
          <a:xfrm>
            <a:off x="5853100" y="3068600"/>
            <a:ext cx="1539600" cy="1539600"/>
            <a:chOff x="6680825" y="2549350"/>
            <a:chExt cx="1539600" cy="1539600"/>
          </a:xfrm>
        </p:grpSpPr>
        <p:sp>
          <p:nvSpPr>
            <p:cNvPr id="190" name="Google Shape;190;p19"/>
            <p:cNvSpPr/>
            <p:nvPr/>
          </p:nvSpPr>
          <p:spPr>
            <a:xfrm>
              <a:off x="6825669" y="2694194"/>
              <a:ext cx="1249800" cy="1249800"/>
            </a:xfrm>
            <a:prstGeom prst="ellipse">
              <a:avLst/>
            </a:prstGeom>
            <a:solidFill>
              <a:srgbClr val="000000">
                <a:alpha val="1882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1" name="Google Shape;191;p19"/>
            <p:cNvSpPr/>
            <p:nvPr/>
          </p:nvSpPr>
          <p:spPr>
            <a:xfrm>
              <a:off x="6894850" y="2763375"/>
              <a:ext cx="1111200" cy="1111200"/>
            </a:xfrm>
            <a:prstGeom prst="ellipse">
              <a:avLst/>
            </a:pr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2" name="Google Shape;192;p19"/>
            <p:cNvSpPr/>
            <p:nvPr/>
          </p:nvSpPr>
          <p:spPr>
            <a:xfrm>
              <a:off x="6680825" y="2549350"/>
              <a:ext cx="1539600" cy="1539600"/>
            </a:xfrm>
            <a:prstGeom prst="donut">
              <a:avLst>
                <a:gd name="adj" fmla="val 675"/>
              </a:avLst>
            </a:prstGeom>
            <a:solidFill>
              <a:srgbClr val="000000">
                <a:alpha val="6539"/>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93" name="Google Shape;193;p19"/>
          <p:cNvSpPr txBox="1">
            <a:spLocks noGrp="1"/>
          </p:cNvSpPr>
          <p:nvPr>
            <p:ph type="title"/>
          </p:nvPr>
        </p:nvSpPr>
        <p:spPr>
          <a:xfrm>
            <a:off x="457200" y="662216"/>
            <a:ext cx="5540744" cy="683100"/>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r>
              <a:rPr lang="fr-FR" dirty="0"/>
              <a:t>Introduction</a:t>
            </a:r>
            <a:endParaRPr lang="fr-FR" sz="1200" b="0" dirty="0">
              <a:latin typeface="Poppins Light"/>
              <a:cs typeface="Poppins Light"/>
              <a:sym typeface="Poppins Light"/>
            </a:endParaRPr>
          </a:p>
        </p:txBody>
      </p:sp>
      <p:sp>
        <p:nvSpPr>
          <p:cNvPr id="195" name="Google Shape;195;p19"/>
          <p:cNvSpPr txBox="1">
            <a:spLocks noGrp="1"/>
          </p:cNvSpPr>
          <p:nvPr>
            <p:ph type="sldNum" idx="12"/>
          </p:nvPr>
        </p:nvSpPr>
        <p:spPr>
          <a:xfrm>
            <a:off x="8555875" y="4576450"/>
            <a:ext cx="435600" cy="4356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fld id="{00000000-1234-1234-1234-123412341234}" type="slidenum">
              <a:rPr lang="en"/>
              <a:t>5</a:t>
            </a:fld>
            <a:endParaRPr/>
          </a:p>
        </p:txBody>
      </p:sp>
      <p:grpSp>
        <p:nvGrpSpPr>
          <p:cNvPr id="196" name="Google Shape;196;p19"/>
          <p:cNvGrpSpPr/>
          <p:nvPr/>
        </p:nvGrpSpPr>
        <p:grpSpPr>
          <a:xfrm>
            <a:off x="6438110" y="3653462"/>
            <a:ext cx="369505" cy="369505"/>
            <a:chOff x="2594050" y="1631825"/>
            <a:chExt cx="439625" cy="439625"/>
          </a:xfrm>
        </p:grpSpPr>
        <p:sp>
          <p:nvSpPr>
            <p:cNvPr id="197" name="Google Shape;197;p19"/>
            <p:cNvSpPr/>
            <p:nvPr/>
          </p:nvSpPr>
          <p:spPr>
            <a:xfrm>
              <a:off x="2594050" y="1883300"/>
              <a:ext cx="188175" cy="188150"/>
            </a:xfrm>
            <a:custGeom>
              <a:avLst/>
              <a:gdLst/>
              <a:ahLst/>
              <a:cxnLst/>
              <a:rect l="l" t="t" r="r" b="b"/>
              <a:pathLst>
                <a:path w="7527" h="7526" fill="none" extrusionOk="0">
                  <a:moveTo>
                    <a:pt x="5992" y="0"/>
                  </a:moveTo>
                  <a:lnTo>
                    <a:pt x="537" y="6430"/>
                  </a:lnTo>
                  <a:lnTo>
                    <a:pt x="1" y="7526"/>
                  </a:lnTo>
                  <a:lnTo>
                    <a:pt x="1097" y="6990"/>
                  </a:lnTo>
                  <a:lnTo>
                    <a:pt x="7526" y="1534"/>
                  </a:lnTo>
                  <a:lnTo>
                    <a:pt x="5992" y="0"/>
                  </a:lnTo>
                  <a:close/>
                </a:path>
              </a:pathLst>
            </a:custGeom>
            <a:noFill/>
            <a:ln w="12175" cap="rnd"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8" name="Google Shape;198;p19"/>
            <p:cNvSpPr/>
            <p:nvPr/>
          </p:nvSpPr>
          <p:spPr>
            <a:xfrm>
              <a:off x="2857700" y="1631825"/>
              <a:ext cx="175975" cy="176000"/>
            </a:xfrm>
            <a:custGeom>
              <a:avLst/>
              <a:gdLst/>
              <a:ahLst/>
              <a:cxnLst/>
              <a:rect l="l" t="t" r="r" b="b"/>
              <a:pathLst>
                <a:path w="7039" h="7040" fill="none" extrusionOk="0">
                  <a:moveTo>
                    <a:pt x="268" y="2704"/>
                  </a:moveTo>
                  <a:lnTo>
                    <a:pt x="4336" y="6771"/>
                  </a:lnTo>
                  <a:lnTo>
                    <a:pt x="4336" y="6771"/>
                  </a:lnTo>
                  <a:lnTo>
                    <a:pt x="4336" y="6771"/>
                  </a:lnTo>
                  <a:lnTo>
                    <a:pt x="4652" y="6917"/>
                  </a:lnTo>
                  <a:lnTo>
                    <a:pt x="4993" y="7015"/>
                  </a:lnTo>
                  <a:lnTo>
                    <a:pt x="5310" y="7039"/>
                  </a:lnTo>
                  <a:lnTo>
                    <a:pt x="5651" y="7039"/>
                  </a:lnTo>
                  <a:lnTo>
                    <a:pt x="5992" y="6966"/>
                  </a:lnTo>
                  <a:lnTo>
                    <a:pt x="6308" y="6844"/>
                  </a:lnTo>
                  <a:lnTo>
                    <a:pt x="6454" y="6747"/>
                  </a:lnTo>
                  <a:lnTo>
                    <a:pt x="6601" y="6674"/>
                  </a:lnTo>
                  <a:lnTo>
                    <a:pt x="6747" y="6552"/>
                  </a:lnTo>
                  <a:lnTo>
                    <a:pt x="6893" y="6430"/>
                  </a:lnTo>
                  <a:lnTo>
                    <a:pt x="6893" y="6430"/>
                  </a:lnTo>
                  <a:lnTo>
                    <a:pt x="6942" y="6357"/>
                  </a:lnTo>
                  <a:lnTo>
                    <a:pt x="7015" y="6260"/>
                  </a:lnTo>
                  <a:lnTo>
                    <a:pt x="7039" y="6138"/>
                  </a:lnTo>
                  <a:lnTo>
                    <a:pt x="7039" y="6041"/>
                  </a:lnTo>
                  <a:lnTo>
                    <a:pt x="7039" y="6041"/>
                  </a:lnTo>
                  <a:lnTo>
                    <a:pt x="7039" y="5943"/>
                  </a:lnTo>
                  <a:lnTo>
                    <a:pt x="7015" y="5846"/>
                  </a:lnTo>
                  <a:lnTo>
                    <a:pt x="6942" y="5748"/>
                  </a:lnTo>
                  <a:lnTo>
                    <a:pt x="6893" y="5651"/>
                  </a:lnTo>
                  <a:lnTo>
                    <a:pt x="1389" y="147"/>
                  </a:lnTo>
                  <a:lnTo>
                    <a:pt x="1389" y="147"/>
                  </a:lnTo>
                  <a:lnTo>
                    <a:pt x="1291" y="98"/>
                  </a:lnTo>
                  <a:lnTo>
                    <a:pt x="1194" y="25"/>
                  </a:lnTo>
                  <a:lnTo>
                    <a:pt x="1096" y="0"/>
                  </a:lnTo>
                  <a:lnTo>
                    <a:pt x="999" y="0"/>
                  </a:lnTo>
                  <a:lnTo>
                    <a:pt x="999" y="0"/>
                  </a:lnTo>
                  <a:lnTo>
                    <a:pt x="902" y="0"/>
                  </a:lnTo>
                  <a:lnTo>
                    <a:pt x="780" y="25"/>
                  </a:lnTo>
                  <a:lnTo>
                    <a:pt x="682" y="98"/>
                  </a:lnTo>
                  <a:lnTo>
                    <a:pt x="609" y="147"/>
                  </a:lnTo>
                  <a:lnTo>
                    <a:pt x="609" y="147"/>
                  </a:lnTo>
                  <a:lnTo>
                    <a:pt x="487" y="293"/>
                  </a:lnTo>
                  <a:lnTo>
                    <a:pt x="366" y="439"/>
                  </a:lnTo>
                  <a:lnTo>
                    <a:pt x="293" y="585"/>
                  </a:lnTo>
                  <a:lnTo>
                    <a:pt x="195" y="731"/>
                  </a:lnTo>
                  <a:lnTo>
                    <a:pt x="73" y="1048"/>
                  </a:lnTo>
                  <a:lnTo>
                    <a:pt x="0" y="1389"/>
                  </a:lnTo>
                  <a:lnTo>
                    <a:pt x="0" y="1730"/>
                  </a:lnTo>
                  <a:lnTo>
                    <a:pt x="25" y="2046"/>
                  </a:lnTo>
                  <a:lnTo>
                    <a:pt x="122" y="2387"/>
                  </a:lnTo>
                  <a:lnTo>
                    <a:pt x="268" y="2704"/>
                  </a:lnTo>
                  <a:lnTo>
                    <a:pt x="268" y="2704"/>
                  </a:lnTo>
                  <a:close/>
                </a:path>
              </a:pathLst>
            </a:custGeom>
            <a:noFill/>
            <a:ln w="12175" cap="rnd"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9" name="Google Shape;199;p19"/>
            <p:cNvSpPr/>
            <p:nvPr/>
          </p:nvSpPr>
          <p:spPr>
            <a:xfrm>
              <a:off x="2662850" y="1699400"/>
              <a:ext cx="303250" cy="303250"/>
            </a:xfrm>
            <a:custGeom>
              <a:avLst/>
              <a:gdLst/>
              <a:ahLst/>
              <a:cxnLst/>
              <a:rect l="l" t="t" r="r" b="b"/>
              <a:pathLst>
                <a:path w="12130" h="12130" fill="none" extrusionOk="0">
                  <a:moveTo>
                    <a:pt x="8038" y="1"/>
                  </a:moveTo>
                  <a:lnTo>
                    <a:pt x="4872" y="3191"/>
                  </a:lnTo>
                  <a:lnTo>
                    <a:pt x="4872" y="3191"/>
                  </a:lnTo>
                  <a:lnTo>
                    <a:pt x="4628" y="3094"/>
                  </a:lnTo>
                  <a:lnTo>
                    <a:pt x="4385" y="2997"/>
                  </a:lnTo>
                  <a:lnTo>
                    <a:pt x="4092" y="2899"/>
                  </a:lnTo>
                  <a:lnTo>
                    <a:pt x="3800" y="2850"/>
                  </a:lnTo>
                  <a:lnTo>
                    <a:pt x="3484" y="2777"/>
                  </a:lnTo>
                  <a:lnTo>
                    <a:pt x="3167" y="2729"/>
                  </a:lnTo>
                  <a:lnTo>
                    <a:pt x="2850" y="2704"/>
                  </a:lnTo>
                  <a:lnTo>
                    <a:pt x="2534" y="2704"/>
                  </a:lnTo>
                  <a:lnTo>
                    <a:pt x="2534" y="2704"/>
                  </a:lnTo>
                  <a:lnTo>
                    <a:pt x="2241" y="2704"/>
                  </a:lnTo>
                  <a:lnTo>
                    <a:pt x="1949" y="2729"/>
                  </a:lnTo>
                  <a:lnTo>
                    <a:pt x="1633" y="2777"/>
                  </a:lnTo>
                  <a:lnTo>
                    <a:pt x="1316" y="2850"/>
                  </a:lnTo>
                  <a:lnTo>
                    <a:pt x="999" y="2972"/>
                  </a:lnTo>
                  <a:lnTo>
                    <a:pt x="707" y="3094"/>
                  </a:lnTo>
                  <a:lnTo>
                    <a:pt x="415" y="3289"/>
                  </a:lnTo>
                  <a:lnTo>
                    <a:pt x="147" y="3508"/>
                  </a:lnTo>
                  <a:lnTo>
                    <a:pt x="147" y="3508"/>
                  </a:lnTo>
                  <a:lnTo>
                    <a:pt x="74" y="3581"/>
                  </a:lnTo>
                  <a:lnTo>
                    <a:pt x="25" y="3678"/>
                  </a:lnTo>
                  <a:lnTo>
                    <a:pt x="1" y="3776"/>
                  </a:lnTo>
                  <a:lnTo>
                    <a:pt x="1" y="3898"/>
                  </a:lnTo>
                  <a:lnTo>
                    <a:pt x="1" y="3898"/>
                  </a:lnTo>
                  <a:lnTo>
                    <a:pt x="1" y="3995"/>
                  </a:lnTo>
                  <a:lnTo>
                    <a:pt x="25" y="4093"/>
                  </a:lnTo>
                  <a:lnTo>
                    <a:pt x="74" y="4190"/>
                  </a:lnTo>
                  <a:lnTo>
                    <a:pt x="147" y="4287"/>
                  </a:lnTo>
                  <a:lnTo>
                    <a:pt x="7843" y="11984"/>
                  </a:lnTo>
                  <a:lnTo>
                    <a:pt x="7843" y="11984"/>
                  </a:lnTo>
                  <a:lnTo>
                    <a:pt x="7941" y="12057"/>
                  </a:lnTo>
                  <a:lnTo>
                    <a:pt x="8038" y="12105"/>
                  </a:lnTo>
                  <a:lnTo>
                    <a:pt x="8135" y="12130"/>
                  </a:lnTo>
                  <a:lnTo>
                    <a:pt x="8233" y="12130"/>
                  </a:lnTo>
                  <a:lnTo>
                    <a:pt x="8233" y="12130"/>
                  </a:lnTo>
                  <a:lnTo>
                    <a:pt x="8355" y="12130"/>
                  </a:lnTo>
                  <a:lnTo>
                    <a:pt x="8452" y="12105"/>
                  </a:lnTo>
                  <a:lnTo>
                    <a:pt x="8549" y="12057"/>
                  </a:lnTo>
                  <a:lnTo>
                    <a:pt x="8622" y="11984"/>
                  </a:lnTo>
                  <a:lnTo>
                    <a:pt x="8622" y="11984"/>
                  </a:lnTo>
                  <a:lnTo>
                    <a:pt x="8842" y="11716"/>
                  </a:lnTo>
                  <a:lnTo>
                    <a:pt x="9036" y="11423"/>
                  </a:lnTo>
                  <a:lnTo>
                    <a:pt x="9158" y="11131"/>
                  </a:lnTo>
                  <a:lnTo>
                    <a:pt x="9280" y="10814"/>
                  </a:lnTo>
                  <a:lnTo>
                    <a:pt x="9353" y="10498"/>
                  </a:lnTo>
                  <a:lnTo>
                    <a:pt x="9402" y="10181"/>
                  </a:lnTo>
                  <a:lnTo>
                    <a:pt x="9426" y="9889"/>
                  </a:lnTo>
                  <a:lnTo>
                    <a:pt x="9426" y="9597"/>
                  </a:lnTo>
                  <a:lnTo>
                    <a:pt x="9426" y="9597"/>
                  </a:lnTo>
                  <a:lnTo>
                    <a:pt x="9426" y="9280"/>
                  </a:lnTo>
                  <a:lnTo>
                    <a:pt x="9402" y="8964"/>
                  </a:lnTo>
                  <a:lnTo>
                    <a:pt x="9353" y="8647"/>
                  </a:lnTo>
                  <a:lnTo>
                    <a:pt x="9280" y="8330"/>
                  </a:lnTo>
                  <a:lnTo>
                    <a:pt x="9231" y="8038"/>
                  </a:lnTo>
                  <a:lnTo>
                    <a:pt x="9134" y="7746"/>
                  </a:lnTo>
                  <a:lnTo>
                    <a:pt x="9036" y="7502"/>
                  </a:lnTo>
                  <a:lnTo>
                    <a:pt x="8939" y="7259"/>
                  </a:lnTo>
                  <a:lnTo>
                    <a:pt x="12130" y="4093"/>
                  </a:lnTo>
                </a:path>
              </a:pathLst>
            </a:custGeom>
            <a:noFill/>
            <a:ln w="12175" cap="rnd"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0" name="Google Shape;200;p19"/>
            <p:cNvSpPr/>
            <p:nvPr/>
          </p:nvSpPr>
          <p:spPr>
            <a:xfrm>
              <a:off x="2801675" y="1740825"/>
              <a:ext cx="49950" cy="49950"/>
            </a:xfrm>
            <a:custGeom>
              <a:avLst/>
              <a:gdLst/>
              <a:ahLst/>
              <a:cxnLst/>
              <a:rect l="l" t="t" r="r" b="b"/>
              <a:pathLst>
                <a:path w="1998" h="1998" fill="none" extrusionOk="0">
                  <a:moveTo>
                    <a:pt x="1" y="1997"/>
                  </a:moveTo>
                  <a:lnTo>
                    <a:pt x="1998" y="0"/>
                  </a:lnTo>
                </a:path>
              </a:pathLst>
            </a:custGeom>
            <a:noFill/>
            <a:ln w="12175" cap="rnd"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2" name="ZoneTexte 1">
            <a:extLst>
              <a:ext uri="{FF2B5EF4-FFF2-40B4-BE49-F238E27FC236}">
                <a16:creationId xmlns:a16="http://schemas.microsoft.com/office/drawing/2014/main" id="{51CBA9EB-9745-3933-8BC9-8984F387DCF4}"/>
              </a:ext>
            </a:extLst>
          </p:cNvPr>
          <p:cNvSpPr txBox="1"/>
          <p:nvPr/>
        </p:nvSpPr>
        <p:spPr>
          <a:xfrm>
            <a:off x="7154425" y="2248584"/>
            <a:ext cx="1619250" cy="646331"/>
          </a:xfrm>
          <a:prstGeom prst="rect">
            <a:avLst/>
          </a:prstGeom>
          <a:noFill/>
        </p:spPr>
        <p:txBody>
          <a:bodyPr wrap="square" rtlCol="0">
            <a:spAutoFit/>
          </a:bodyPr>
          <a:lstStyle/>
          <a:p>
            <a:pPr algn="ctr"/>
            <a:r>
              <a:rPr lang="fr-FR" sz="1200" b="1" dirty="0">
                <a:solidFill>
                  <a:schemeClr val="dk1"/>
                </a:solidFill>
                <a:latin typeface="Poppins Light"/>
                <a:cs typeface="Poppins Light"/>
                <a:sym typeface="Poppins Light"/>
              </a:rPr>
              <a:t>Fiche technique de la composante migration </a:t>
            </a:r>
          </a:p>
        </p:txBody>
      </p:sp>
      <p:sp>
        <p:nvSpPr>
          <p:cNvPr id="5" name="ZoneTexte 4">
            <a:extLst>
              <a:ext uri="{FF2B5EF4-FFF2-40B4-BE49-F238E27FC236}">
                <a16:creationId xmlns:a16="http://schemas.microsoft.com/office/drawing/2014/main" id="{A2147111-D60F-728E-06B8-06346390F99D}"/>
              </a:ext>
            </a:extLst>
          </p:cNvPr>
          <p:cNvSpPr txBox="1"/>
          <p:nvPr/>
        </p:nvSpPr>
        <p:spPr>
          <a:xfrm>
            <a:off x="1109633" y="2181225"/>
            <a:ext cx="1701073" cy="2462213"/>
          </a:xfrm>
          <a:prstGeom prst="rect">
            <a:avLst/>
          </a:prstGeom>
          <a:solidFill>
            <a:schemeClr val="bg1">
              <a:lumMod val="95000"/>
            </a:schemeClr>
          </a:solidFill>
        </p:spPr>
        <p:txBody>
          <a:bodyPr wrap="square" rtlCol="0">
            <a:spAutoFit/>
          </a:bodyPr>
          <a:lstStyle/>
          <a:p>
            <a:r>
              <a:rPr lang="en-US" sz="1100" dirty="0">
                <a:solidFill>
                  <a:schemeClr val="dk1"/>
                </a:solidFill>
                <a:latin typeface="Poppins Light"/>
                <a:cs typeface="Poppins Light"/>
                <a:sym typeface="Poppins Light"/>
              </a:rPr>
              <a:t>Hijra </a:t>
            </a:r>
            <a:r>
              <a:rPr lang="en-US" sz="1100" dirty="0" err="1">
                <a:solidFill>
                  <a:schemeClr val="dk1"/>
                </a:solidFill>
                <a:latin typeface="Poppins Light"/>
                <a:cs typeface="Poppins Light"/>
                <a:sym typeface="Poppins Light"/>
              </a:rPr>
              <a:t>Wa</a:t>
            </a:r>
            <a:r>
              <a:rPr lang="en-US" sz="1100" dirty="0">
                <a:solidFill>
                  <a:schemeClr val="dk1"/>
                </a:solidFill>
                <a:latin typeface="Poppins Light"/>
                <a:cs typeface="Poppins Light"/>
                <a:sym typeface="Poppins Light"/>
              </a:rPr>
              <a:t> </a:t>
            </a:r>
            <a:r>
              <a:rPr lang="en-US" sz="1100" dirty="0" err="1">
                <a:solidFill>
                  <a:schemeClr val="dk1"/>
                </a:solidFill>
                <a:latin typeface="Poppins Light"/>
                <a:cs typeface="Poppins Light"/>
                <a:sym typeface="Poppins Light"/>
              </a:rPr>
              <a:t>Himaya</a:t>
            </a:r>
            <a:r>
              <a:rPr lang="en-US" sz="1100" dirty="0">
                <a:solidFill>
                  <a:schemeClr val="dk1"/>
                </a:solidFill>
                <a:latin typeface="Poppins Light"/>
                <a:cs typeface="Poppins Light"/>
                <a:sym typeface="Poppins Light"/>
              </a:rPr>
              <a:t>, AMAL, Territorial, integrated and inclusive protection of migrant children-Morocco, Hijra </a:t>
            </a:r>
            <a:r>
              <a:rPr lang="en-US" sz="1100" dirty="0" err="1">
                <a:solidFill>
                  <a:schemeClr val="dk1"/>
                </a:solidFill>
                <a:latin typeface="Poppins Light"/>
                <a:cs typeface="Poppins Light"/>
                <a:sym typeface="Poppins Light"/>
              </a:rPr>
              <a:t>wa</a:t>
            </a:r>
            <a:r>
              <a:rPr lang="en-US" sz="1100" dirty="0">
                <a:solidFill>
                  <a:schemeClr val="dk1"/>
                </a:solidFill>
                <a:latin typeface="Poppins Light"/>
                <a:cs typeface="Poppins Light"/>
                <a:sym typeface="Poppins Light"/>
              </a:rPr>
              <a:t> </a:t>
            </a:r>
            <a:r>
              <a:rPr lang="en-US" sz="1100" dirty="0" err="1">
                <a:solidFill>
                  <a:schemeClr val="dk1"/>
                </a:solidFill>
                <a:latin typeface="Poppins Light"/>
                <a:cs typeface="Poppins Light"/>
                <a:sym typeface="Poppins Light"/>
              </a:rPr>
              <a:t>Himaya</a:t>
            </a:r>
            <a:r>
              <a:rPr lang="en-US" sz="1100" dirty="0">
                <a:solidFill>
                  <a:schemeClr val="dk1"/>
                </a:solidFill>
                <a:latin typeface="Poppins Light"/>
                <a:cs typeface="Poppins Light"/>
                <a:sym typeface="Poppins Light"/>
              </a:rPr>
              <a:t> +, Territorial, integrated and inclusive protection of migrant children et Making Migration Work for All: Improved Social Cohesion and fair access</a:t>
            </a:r>
          </a:p>
        </p:txBody>
      </p:sp>
      <p:sp>
        <p:nvSpPr>
          <p:cNvPr id="6" name="ZoneTexte 5">
            <a:extLst>
              <a:ext uri="{FF2B5EF4-FFF2-40B4-BE49-F238E27FC236}">
                <a16:creationId xmlns:a16="http://schemas.microsoft.com/office/drawing/2014/main" id="{1402BEC5-2536-B65B-6CDF-2B4046ED936E}"/>
              </a:ext>
            </a:extLst>
          </p:cNvPr>
          <p:cNvSpPr txBox="1"/>
          <p:nvPr/>
        </p:nvSpPr>
        <p:spPr>
          <a:xfrm>
            <a:off x="3699602" y="2019610"/>
            <a:ext cx="1701073" cy="600164"/>
          </a:xfrm>
          <a:prstGeom prst="rect">
            <a:avLst/>
          </a:prstGeom>
          <a:solidFill>
            <a:schemeClr val="bg1">
              <a:lumMod val="95000"/>
            </a:schemeClr>
          </a:solidFill>
        </p:spPr>
        <p:txBody>
          <a:bodyPr wrap="square" rtlCol="0">
            <a:spAutoFit/>
          </a:bodyPr>
          <a:lstStyle/>
          <a:p>
            <a:r>
              <a:rPr lang="fr-FR" sz="1100" dirty="0">
                <a:solidFill>
                  <a:schemeClr val="dk1"/>
                </a:solidFill>
                <a:latin typeface="Poppins Light"/>
                <a:cs typeface="Poppins Light"/>
                <a:sym typeface="Poppins Light"/>
              </a:rPr>
              <a:t>Rabat, Tanger, Tétouan, Oujda et Agadir</a:t>
            </a:r>
          </a:p>
        </p:txBody>
      </p:sp>
      <p:sp>
        <p:nvSpPr>
          <p:cNvPr id="7" name="ZoneTexte 6">
            <a:extLst>
              <a:ext uri="{FF2B5EF4-FFF2-40B4-BE49-F238E27FC236}">
                <a16:creationId xmlns:a16="http://schemas.microsoft.com/office/drawing/2014/main" id="{EC6468FC-535D-1B4E-4D96-E4DD40A70DA7}"/>
              </a:ext>
            </a:extLst>
          </p:cNvPr>
          <p:cNvSpPr txBox="1"/>
          <p:nvPr/>
        </p:nvSpPr>
        <p:spPr>
          <a:xfrm>
            <a:off x="3688974" y="3288213"/>
            <a:ext cx="1701073" cy="430887"/>
          </a:xfrm>
          <a:prstGeom prst="rect">
            <a:avLst/>
          </a:prstGeom>
          <a:solidFill>
            <a:schemeClr val="bg1">
              <a:lumMod val="95000"/>
            </a:schemeClr>
          </a:solidFill>
        </p:spPr>
        <p:txBody>
          <a:bodyPr wrap="square" rtlCol="0">
            <a:spAutoFit/>
          </a:bodyPr>
          <a:lstStyle/>
          <a:p>
            <a:r>
              <a:rPr lang="fr-FR" sz="1100" dirty="0">
                <a:solidFill>
                  <a:schemeClr val="dk1"/>
                </a:solidFill>
                <a:latin typeface="Poppins Light"/>
                <a:cs typeface="Poppins Light"/>
                <a:sym typeface="Poppins Light"/>
              </a:rPr>
              <a:t>Mars 2018 – Décembre 2027 </a:t>
            </a:r>
          </a:p>
        </p:txBody>
      </p:sp>
      <p:sp>
        <p:nvSpPr>
          <p:cNvPr id="8" name="ZoneTexte 7">
            <a:extLst>
              <a:ext uri="{FF2B5EF4-FFF2-40B4-BE49-F238E27FC236}">
                <a16:creationId xmlns:a16="http://schemas.microsoft.com/office/drawing/2014/main" id="{AA8E0E0C-F384-D58C-C40A-A1E1836DAA86}"/>
              </a:ext>
            </a:extLst>
          </p:cNvPr>
          <p:cNvSpPr txBox="1"/>
          <p:nvPr/>
        </p:nvSpPr>
        <p:spPr>
          <a:xfrm>
            <a:off x="1109633" y="1576688"/>
            <a:ext cx="1701073" cy="600164"/>
          </a:xfrm>
          <a:prstGeom prst="rect">
            <a:avLst/>
          </a:prstGeom>
          <a:solidFill>
            <a:srgbClr val="00B0F0"/>
          </a:solidFill>
        </p:spPr>
        <p:txBody>
          <a:bodyPr wrap="square" rtlCol="0">
            <a:spAutoFit/>
          </a:bodyPr>
          <a:lstStyle/>
          <a:p>
            <a:pPr algn="ctr"/>
            <a:r>
              <a:rPr lang="fr-FR" sz="1100" dirty="0">
                <a:solidFill>
                  <a:schemeClr val="tx1"/>
                </a:solidFill>
                <a:latin typeface="Poppins Light"/>
                <a:cs typeface="Poppins Light"/>
                <a:sym typeface="Poppins Light"/>
              </a:rPr>
              <a:t>Projets constituants la composante migration</a:t>
            </a:r>
          </a:p>
        </p:txBody>
      </p:sp>
      <p:sp>
        <p:nvSpPr>
          <p:cNvPr id="9" name="ZoneTexte 8">
            <a:extLst>
              <a:ext uri="{FF2B5EF4-FFF2-40B4-BE49-F238E27FC236}">
                <a16:creationId xmlns:a16="http://schemas.microsoft.com/office/drawing/2014/main" id="{EA1F8452-E91B-87BC-D7E4-3F05002CDBB6}"/>
              </a:ext>
            </a:extLst>
          </p:cNvPr>
          <p:cNvSpPr txBox="1"/>
          <p:nvPr/>
        </p:nvSpPr>
        <p:spPr>
          <a:xfrm>
            <a:off x="3699602" y="1587904"/>
            <a:ext cx="1701073" cy="430887"/>
          </a:xfrm>
          <a:prstGeom prst="rect">
            <a:avLst/>
          </a:prstGeom>
          <a:solidFill>
            <a:srgbClr val="00B0F0"/>
          </a:solidFill>
        </p:spPr>
        <p:txBody>
          <a:bodyPr wrap="square" rtlCol="0">
            <a:spAutoFit/>
          </a:bodyPr>
          <a:lstStyle>
            <a:defPPr marR="0" lvl="0" algn="l" rtl="0">
              <a:lnSpc>
                <a:spcPct val="100000"/>
              </a:lnSpc>
              <a:spcBef>
                <a:spcPts val="0"/>
              </a:spcBef>
              <a:spcAft>
                <a:spcPts val="0"/>
              </a:spcAft>
            </a:defPPr>
            <a:lvl1pPr algn="ctr">
              <a:defRPr sz="1100">
                <a:solidFill>
                  <a:schemeClr val="tx1"/>
                </a:solidFill>
                <a:latin typeface="Poppins Light"/>
                <a:cs typeface="Poppins Light"/>
              </a:defRPr>
            </a:lvl1pPr>
          </a:lstStyle>
          <a:p>
            <a:r>
              <a:rPr lang="fr-FR" dirty="0">
                <a:sym typeface="Poppins Light"/>
              </a:rPr>
              <a:t>Couverture géographique</a:t>
            </a:r>
          </a:p>
        </p:txBody>
      </p:sp>
      <p:sp>
        <p:nvSpPr>
          <p:cNvPr id="10" name="ZoneTexte 9">
            <a:extLst>
              <a:ext uri="{FF2B5EF4-FFF2-40B4-BE49-F238E27FC236}">
                <a16:creationId xmlns:a16="http://schemas.microsoft.com/office/drawing/2014/main" id="{47227B7A-2F65-4354-2962-5F2305B41114}"/>
              </a:ext>
            </a:extLst>
          </p:cNvPr>
          <p:cNvSpPr txBox="1"/>
          <p:nvPr/>
        </p:nvSpPr>
        <p:spPr>
          <a:xfrm>
            <a:off x="3688973" y="2857658"/>
            <a:ext cx="1701073" cy="430887"/>
          </a:xfrm>
          <a:prstGeom prst="rect">
            <a:avLst/>
          </a:prstGeom>
          <a:solidFill>
            <a:srgbClr val="00B0F0"/>
          </a:solidFill>
        </p:spPr>
        <p:txBody>
          <a:bodyPr wrap="square" rtlCol="0">
            <a:spAutoFit/>
          </a:bodyPr>
          <a:lstStyle>
            <a:defPPr marR="0" lvl="0" algn="l" rtl="0">
              <a:lnSpc>
                <a:spcPct val="100000"/>
              </a:lnSpc>
              <a:spcBef>
                <a:spcPts val="0"/>
              </a:spcBef>
              <a:spcAft>
                <a:spcPts val="0"/>
              </a:spcAft>
              <a:defRPr/>
            </a:defPPr>
            <a:lvl1pPr algn="ctr">
              <a:defRPr sz="1100">
                <a:solidFill>
                  <a:schemeClr val="tx1"/>
                </a:solidFill>
                <a:latin typeface="Poppins Light"/>
                <a:cs typeface="Poppins Light"/>
              </a:defRPr>
            </a:lvl1pPr>
          </a:lstStyle>
          <a:p>
            <a:r>
              <a:rPr lang="fr-FR" dirty="0">
                <a:sym typeface="Poppins Light"/>
              </a:rPr>
              <a:t>Période de la mise en œuvre </a:t>
            </a:r>
          </a:p>
        </p:txBody>
      </p:sp>
      <p:sp>
        <p:nvSpPr>
          <p:cNvPr id="11" name="ZoneTexte 10">
            <a:extLst>
              <a:ext uri="{FF2B5EF4-FFF2-40B4-BE49-F238E27FC236}">
                <a16:creationId xmlns:a16="http://schemas.microsoft.com/office/drawing/2014/main" id="{1839048B-28E3-C4FC-B4E5-6A2EDAA4A70A}"/>
              </a:ext>
            </a:extLst>
          </p:cNvPr>
          <p:cNvSpPr txBox="1"/>
          <p:nvPr/>
        </p:nvSpPr>
        <p:spPr>
          <a:xfrm>
            <a:off x="3688975" y="4369529"/>
            <a:ext cx="1701073" cy="261610"/>
          </a:xfrm>
          <a:prstGeom prst="rect">
            <a:avLst/>
          </a:prstGeom>
          <a:solidFill>
            <a:schemeClr val="bg1">
              <a:lumMod val="95000"/>
            </a:schemeClr>
          </a:solidFill>
        </p:spPr>
        <p:txBody>
          <a:bodyPr wrap="square" rtlCol="0">
            <a:spAutoFit/>
          </a:bodyPr>
          <a:lstStyle/>
          <a:p>
            <a:r>
              <a:rPr lang="fr-FR" sz="1100" dirty="0">
                <a:solidFill>
                  <a:schemeClr val="dk1"/>
                </a:solidFill>
                <a:latin typeface="Poppins Light"/>
                <a:cs typeface="Poppins Light"/>
                <a:sym typeface="Poppins Light"/>
              </a:rPr>
              <a:t>Mars 2018 – Avril 2023</a:t>
            </a:r>
          </a:p>
        </p:txBody>
      </p:sp>
      <p:sp>
        <p:nvSpPr>
          <p:cNvPr id="12" name="ZoneTexte 11">
            <a:extLst>
              <a:ext uri="{FF2B5EF4-FFF2-40B4-BE49-F238E27FC236}">
                <a16:creationId xmlns:a16="http://schemas.microsoft.com/office/drawing/2014/main" id="{2325700A-B97E-F5FE-4AAF-88DE8C7EDC51}"/>
              </a:ext>
            </a:extLst>
          </p:cNvPr>
          <p:cNvSpPr txBox="1"/>
          <p:nvPr/>
        </p:nvSpPr>
        <p:spPr>
          <a:xfrm>
            <a:off x="3688974" y="3938974"/>
            <a:ext cx="1701073" cy="430887"/>
          </a:xfrm>
          <a:prstGeom prst="rect">
            <a:avLst/>
          </a:prstGeom>
          <a:solidFill>
            <a:srgbClr val="00B0F0"/>
          </a:solidFill>
        </p:spPr>
        <p:txBody>
          <a:bodyPr wrap="square" rtlCol="0">
            <a:spAutoFit/>
          </a:bodyPr>
          <a:lstStyle>
            <a:defPPr marR="0" lvl="0" algn="l" rtl="0">
              <a:lnSpc>
                <a:spcPct val="100000"/>
              </a:lnSpc>
              <a:spcBef>
                <a:spcPts val="0"/>
              </a:spcBef>
              <a:spcAft>
                <a:spcPts val="0"/>
              </a:spcAft>
              <a:defRPr/>
            </a:defPPr>
            <a:lvl1pPr algn="ctr">
              <a:defRPr sz="1100">
                <a:solidFill>
                  <a:schemeClr val="tx1"/>
                </a:solidFill>
                <a:latin typeface="Poppins Light"/>
                <a:cs typeface="Poppins Light"/>
              </a:defRPr>
            </a:lvl1pPr>
          </a:lstStyle>
          <a:p>
            <a:r>
              <a:rPr lang="fr-FR" dirty="0">
                <a:sym typeface="Poppins Light"/>
              </a:rPr>
              <a:t>Période couverte par l’évaluation</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87"/>
        <p:cNvGrpSpPr/>
        <p:nvPr/>
      </p:nvGrpSpPr>
      <p:grpSpPr>
        <a:xfrm>
          <a:off x="0" y="0"/>
          <a:ext cx="0" cy="0"/>
          <a:chOff x="0" y="0"/>
          <a:chExt cx="0" cy="0"/>
        </a:xfrm>
      </p:grpSpPr>
      <p:grpSp>
        <p:nvGrpSpPr>
          <p:cNvPr id="189" name="Google Shape;189;p19"/>
          <p:cNvGrpSpPr/>
          <p:nvPr/>
        </p:nvGrpSpPr>
        <p:grpSpPr>
          <a:xfrm>
            <a:off x="5853100" y="3068600"/>
            <a:ext cx="1539600" cy="1539600"/>
            <a:chOff x="6680825" y="2549350"/>
            <a:chExt cx="1539600" cy="1539600"/>
          </a:xfrm>
        </p:grpSpPr>
        <p:sp>
          <p:nvSpPr>
            <p:cNvPr id="190" name="Google Shape;190;p19"/>
            <p:cNvSpPr/>
            <p:nvPr/>
          </p:nvSpPr>
          <p:spPr>
            <a:xfrm>
              <a:off x="6825669" y="2694194"/>
              <a:ext cx="1249800" cy="1249800"/>
            </a:xfrm>
            <a:prstGeom prst="ellipse">
              <a:avLst/>
            </a:prstGeom>
            <a:solidFill>
              <a:srgbClr val="000000">
                <a:alpha val="1882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1" name="Google Shape;191;p19"/>
            <p:cNvSpPr/>
            <p:nvPr/>
          </p:nvSpPr>
          <p:spPr>
            <a:xfrm>
              <a:off x="6894850" y="2763375"/>
              <a:ext cx="1111200" cy="1111200"/>
            </a:xfrm>
            <a:prstGeom prst="ellipse">
              <a:avLst/>
            </a:pr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2" name="Google Shape;192;p19"/>
            <p:cNvSpPr/>
            <p:nvPr/>
          </p:nvSpPr>
          <p:spPr>
            <a:xfrm>
              <a:off x="6680825" y="2549350"/>
              <a:ext cx="1539600" cy="1539600"/>
            </a:xfrm>
            <a:prstGeom prst="donut">
              <a:avLst>
                <a:gd name="adj" fmla="val 675"/>
              </a:avLst>
            </a:prstGeom>
            <a:solidFill>
              <a:srgbClr val="000000">
                <a:alpha val="6539"/>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93" name="Google Shape;193;p19"/>
          <p:cNvSpPr txBox="1">
            <a:spLocks noGrp="1"/>
          </p:cNvSpPr>
          <p:nvPr>
            <p:ph type="title"/>
          </p:nvPr>
        </p:nvSpPr>
        <p:spPr>
          <a:xfrm>
            <a:off x="457200" y="662216"/>
            <a:ext cx="5540744" cy="683100"/>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r>
              <a:rPr lang="fr-FR" dirty="0"/>
              <a:t>Introduction</a:t>
            </a:r>
            <a:endParaRPr lang="fr-FR" sz="1200" b="0" dirty="0">
              <a:latin typeface="Poppins Light"/>
              <a:cs typeface="Poppins Light"/>
              <a:sym typeface="Poppins Light"/>
            </a:endParaRPr>
          </a:p>
        </p:txBody>
      </p:sp>
      <p:sp>
        <p:nvSpPr>
          <p:cNvPr id="195" name="Google Shape;195;p19"/>
          <p:cNvSpPr txBox="1">
            <a:spLocks noGrp="1"/>
          </p:cNvSpPr>
          <p:nvPr>
            <p:ph type="sldNum" idx="12"/>
          </p:nvPr>
        </p:nvSpPr>
        <p:spPr>
          <a:xfrm>
            <a:off x="8555875" y="4576450"/>
            <a:ext cx="435600" cy="4356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fld id="{00000000-1234-1234-1234-123412341234}" type="slidenum">
              <a:rPr lang="en"/>
              <a:t>6</a:t>
            </a:fld>
            <a:endParaRPr/>
          </a:p>
        </p:txBody>
      </p:sp>
      <p:grpSp>
        <p:nvGrpSpPr>
          <p:cNvPr id="196" name="Google Shape;196;p19"/>
          <p:cNvGrpSpPr/>
          <p:nvPr/>
        </p:nvGrpSpPr>
        <p:grpSpPr>
          <a:xfrm>
            <a:off x="6438110" y="3653462"/>
            <a:ext cx="369505" cy="369505"/>
            <a:chOff x="2594050" y="1631825"/>
            <a:chExt cx="439625" cy="439625"/>
          </a:xfrm>
        </p:grpSpPr>
        <p:sp>
          <p:nvSpPr>
            <p:cNvPr id="197" name="Google Shape;197;p19"/>
            <p:cNvSpPr/>
            <p:nvPr/>
          </p:nvSpPr>
          <p:spPr>
            <a:xfrm>
              <a:off x="2594050" y="1883300"/>
              <a:ext cx="188175" cy="188150"/>
            </a:xfrm>
            <a:custGeom>
              <a:avLst/>
              <a:gdLst/>
              <a:ahLst/>
              <a:cxnLst/>
              <a:rect l="l" t="t" r="r" b="b"/>
              <a:pathLst>
                <a:path w="7527" h="7526" fill="none" extrusionOk="0">
                  <a:moveTo>
                    <a:pt x="5992" y="0"/>
                  </a:moveTo>
                  <a:lnTo>
                    <a:pt x="537" y="6430"/>
                  </a:lnTo>
                  <a:lnTo>
                    <a:pt x="1" y="7526"/>
                  </a:lnTo>
                  <a:lnTo>
                    <a:pt x="1097" y="6990"/>
                  </a:lnTo>
                  <a:lnTo>
                    <a:pt x="7526" y="1534"/>
                  </a:lnTo>
                  <a:lnTo>
                    <a:pt x="5992" y="0"/>
                  </a:lnTo>
                  <a:close/>
                </a:path>
              </a:pathLst>
            </a:custGeom>
            <a:noFill/>
            <a:ln w="12175" cap="rnd"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8" name="Google Shape;198;p19"/>
            <p:cNvSpPr/>
            <p:nvPr/>
          </p:nvSpPr>
          <p:spPr>
            <a:xfrm>
              <a:off x="2857700" y="1631825"/>
              <a:ext cx="175975" cy="176000"/>
            </a:xfrm>
            <a:custGeom>
              <a:avLst/>
              <a:gdLst/>
              <a:ahLst/>
              <a:cxnLst/>
              <a:rect l="l" t="t" r="r" b="b"/>
              <a:pathLst>
                <a:path w="7039" h="7040" fill="none" extrusionOk="0">
                  <a:moveTo>
                    <a:pt x="268" y="2704"/>
                  </a:moveTo>
                  <a:lnTo>
                    <a:pt x="4336" y="6771"/>
                  </a:lnTo>
                  <a:lnTo>
                    <a:pt x="4336" y="6771"/>
                  </a:lnTo>
                  <a:lnTo>
                    <a:pt x="4336" y="6771"/>
                  </a:lnTo>
                  <a:lnTo>
                    <a:pt x="4652" y="6917"/>
                  </a:lnTo>
                  <a:lnTo>
                    <a:pt x="4993" y="7015"/>
                  </a:lnTo>
                  <a:lnTo>
                    <a:pt x="5310" y="7039"/>
                  </a:lnTo>
                  <a:lnTo>
                    <a:pt x="5651" y="7039"/>
                  </a:lnTo>
                  <a:lnTo>
                    <a:pt x="5992" y="6966"/>
                  </a:lnTo>
                  <a:lnTo>
                    <a:pt x="6308" y="6844"/>
                  </a:lnTo>
                  <a:lnTo>
                    <a:pt x="6454" y="6747"/>
                  </a:lnTo>
                  <a:lnTo>
                    <a:pt x="6601" y="6674"/>
                  </a:lnTo>
                  <a:lnTo>
                    <a:pt x="6747" y="6552"/>
                  </a:lnTo>
                  <a:lnTo>
                    <a:pt x="6893" y="6430"/>
                  </a:lnTo>
                  <a:lnTo>
                    <a:pt x="6893" y="6430"/>
                  </a:lnTo>
                  <a:lnTo>
                    <a:pt x="6942" y="6357"/>
                  </a:lnTo>
                  <a:lnTo>
                    <a:pt x="7015" y="6260"/>
                  </a:lnTo>
                  <a:lnTo>
                    <a:pt x="7039" y="6138"/>
                  </a:lnTo>
                  <a:lnTo>
                    <a:pt x="7039" y="6041"/>
                  </a:lnTo>
                  <a:lnTo>
                    <a:pt x="7039" y="6041"/>
                  </a:lnTo>
                  <a:lnTo>
                    <a:pt x="7039" y="5943"/>
                  </a:lnTo>
                  <a:lnTo>
                    <a:pt x="7015" y="5846"/>
                  </a:lnTo>
                  <a:lnTo>
                    <a:pt x="6942" y="5748"/>
                  </a:lnTo>
                  <a:lnTo>
                    <a:pt x="6893" y="5651"/>
                  </a:lnTo>
                  <a:lnTo>
                    <a:pt x="1389" y="147"/>
                  </a:lnTo>
                  <a:lnTo>
                    <a:pt x="1389" y="147"/>
                  </a:lnTo>
                  <a:lnTo>
                    <a:pt x="1291" y="98"/>
                  </a:lnTo>
                  <a:lnTo>
                    <a:pt x="1194" y="25"/>
                  </a:lnTo>
                  <a:lnTo>
                    <a:pt x="1096" y="0"/>
                  </a:lnTo>
                  <a:lnTo>
                    <a:pt x="999" y="0"/>
                  </a:lnTo>
                  <a:lnTo>
                    <a:pt x="999" y="0"/>
                  </a:lnTo>
                  <a:lnTo>
                    <a:pt x="902" y="0"/>
                  </a:lnTo>
                  <a:lnTo>
                    <a:pt x="780" y="25"/>
                  </a:lnTo>
                  <a:lnTo>
                    <a:pt x="682" y="98"/>
                  </a:lnTo>
                  <a:lnTo>
                    <a:pt x="609" y="147"/>
                  </a:lnTo>
                  <a:lnTo>
                    <a:pt x="609" y="147"/>
                  </a:lnTo>
                  <a:lnTo>
                    <a:pt x="487" y="293"/>
                  </a:lnTo>
                  <a:lnTo>
                    <a:pt x="366" y="439"/>
                  </a:lnTo>
                  <a:lnTo>
                    <a:pt x="293" y="585"/>
                  </a:lnTo>
                  <a:lnTo>
                    <a:pt x="195" y="731"/>
                  </a:lnTo>
                  <a:lnTo>
                    <a:pt x="73" y="1048"/>
                  </a:lnTo>
                  <a:lnTo>
                    <a:pt x="0" y="1389"/>
                  </a:lnTo>
                  <a:lnTo>
                    <a:pt x="0" y="1730"/>
                  </a:lnTo>
                  <a:lnTo>
                    <a:pt x="25" y="2046"/>
                  </a:lnTo>
                  <a:lnTo>
                    <a:pt x="122" y="2387"/>
                  </a:lnTo>
                  <a:lnTo>
                    <a:pt x="268" y="2704"/>
                  </a:lnTo>
                  <a:lnTo>
                    <a:pt x="268" y="2704"/>
                  </a:lnTo>
                  <a:close/>
                </a:path>
              </a:pathLst>
            </a:custGeom>
            <a:noFill/>
            <a:ln w="12175" cap="rnd"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9" name="Google Shape;199;p19"/>
            <p:cNvSpPr/>
            <p:nvPr/>
          </p:nvSpPr>
          <p:spPr>
            <a:xfrm>
              <a:off x="2662850" y="1699400"/>
              <a:ext cx="303250" cy="303250"/>
            </a:xfrm>
            <a:custGeom>
              <a:avLst/>
              <a:gdLst/>
              <a:ahLst/>
              <a:cxnLst/>
              <a:rect l="l" t="t" r="r" b="b"/>
              <a:pathLst>
                <a:path w="12130" h="12130" fill="none" extrusionOk="0">
                  <a:moveTo>
                    <a:pt x="8038" y="1"/>
                  </a:moveTo>
                  <a:lnTo>
                    <a:pt x="4872" y="3191"/>
                  </a:lnTo>
                  <a:lnTo>
                    <a:pt x="4872" y="3191"/>
                  </a:lnTo>
                  <a:lnTo>
                    <a:pt x="4628" y="3094"/>
                  </a:lnTo>
                  <a:lnTo>
                    <a:pt x="4385" y="2997"/>
                  </a:lnTo>
                  <a:lnTo>
                    <a:pt x="4092" y="2899"/>
                  </a:lnTo>
                  <a:lnTo>
                    <a:pt x="3800" y="2850"/>
                  </a:lnTo>
                  <a:lnTo>
                    <a:pt x="3484" y="2777"/>
                  </a:lnTo>
                  <a:lnTo>
                    <a:pt x="3167" y="2729"/>
                  </a:lnTo>
                  <a:lnTo>
                    <a:pt x="2850" y="2704"/>
                  </a:lnTo>
                  <a:lnTo>
                    <a:pt x="2534" y="2704"/>
                  </a:lnTo>
                  <a:lnTo>
                    <a:pt x="2534" y="2704"/>
                  </a:lnTo>
                  <a:lnTo>
                    <a:pt x="2241" y="2704"/>
                  </a:lnTo>
                  <a:lnTo>
                    <a:pt x="1949" y="2729"/>
                  </a:lnTo>
                  <a:lnTo>
                    <a:pt x="1633" y="2777"/>
                  </a:lnTo>
                  <a:lnTo>
                    <a:pt x="1316" y="2850"/>
                  </a:lnTo>
                  <a:lnTo>
                    <a:pt x="999" y="2972"/>
                  </a:lnTo>
                  <a:lnTo>
                    <a:pt x="707" y="3094"/>
                  </a:lnTo>
                  <a:lnTo>
                    <a:pt x="415" y="3289"/>
                  </a:lnTo>
                  <a:lnTo>
                    <a:pt x="147" y="3508"/>
                  </a:lnTo>
                  <a:lnTo>
                    <a:pt x="147" y="3508"/>
                  </a:lnTo>
                  <a:lnTo>
                    <a:pt x="74" y="3581"/>
                  </a:lnTo>
                  <a:lnTo>
                    <a:pt x="25" y="3678"/>
                  </a:lnTo>
                  <a:lnTo>
                    <a:pt x="1" y="3776"/>
                  </a:lnTo>
                  <a:lnTo>
                    <a:pt x="1" y="3898"/>
                  </a:lnTo>
                  <a:lnTo>
                    <a:pt x="1" y="3898"/>
                  </a:lnTo>
                  <a:lnTo>
                    <a:pt x="1" y="3995"/>
                  </a:lnTo>
                  <a:lnTo>
                    <a:pt x="25" y="4093"/>
                  </a:lnTo>
                  <a:lnTo>
                    <a:pt x="74" y="4190"/>
                  </a:lnTo>
                  <a:lnTo>
                    <a:pt x="147" y="4287"/>
                  </a:lnTo>
                  <a:lnTo>
                    <a:pt x="7843" y="11984"/>
                  </a:lnTo>
                  <a:lnTo>
                    <a:pt x="7843" y="11984"/>
                  </a:lnTo>
                  <a:lnTo>
                    <a:pt x="7941" y="12057"/>
                  </a:lnTo>
                  <a:lnTo>
                    <a:pt x="8038" y="12105"/>
                  </a:lnTo>
                  <a:lnTo>
                    <a:pt x="8135" y="12130"/>
                  </a:lnTo>
                  <a:lnTo>
                    <a:pt x="8233" y="12130"/>
                  </a:lnTo>
                  <a:lnTo>
                    <a:pt x="8233" y="12130"/>
                  </a:lnTo>
                  <a:lnTo>
                    <a:pt x="8355" y="12130"/>
                  </a:lnTo>
                  <a:lnTo>
                    <a:pt x="8452" y="12105"/>
                  </a:lnTo>
                  <a:lnTo>
                    <a:pt x="8549" y="12057"/>
                  </a:lnTo>
                  <a:lnTo>
                    <a:pt x="8622" y="11984"/>
                  </a:lnTo>
                  <a:lnTo>
                    <a:pt x="8622" y="11984"/>
                  </a:lnTo>
                  <a:lnTo>
                    <a:pt x="8842" y="11716"/>
                  </a:lnTo>
                  <a:lnTo>
                    <a:pt x="9036" y="11423"/>
                  </a:lnTo>
                  <a:lnTo>
                    <a:pt x="9158" y="11131"/>
                  </a:lnTo>
                  <a:lnTo>
                    <a:pt x="9280" y="10814"/>
                  </a:lnTo>
                  <a:lnTo>
                    <a:pt x="9353" y="10498"/>
                  </a:lnTo>
                  <a:lnTo>
                    <a:pt x="9402" y="10181"/>
                  </a:lnTo>
                  <a:lnTo>
                    <a:pt x="9426" y="9889"/>
                  </a:lnTo>
                  <a:lnTo>
                    <a:pt x="9426" y="9597"/>
                  </a:lnTo>
                  <a:lnTo>
                    <a:pt x="9426" y="9597"/>
                  </a:lnTo>
                  <a:lnTo>
                    <a:pt x="9426" y="9280"/>
                  </a:lnTo>
                  <a:lnTo>
                    <a:pt x="9402" y="8964"/>
                  </a:lnTo>
                  <a:lnTo>
                    <a:pt x="9353" y="8647"/>
                  </a:lnTo>
                  <a:lnTo>
                    <a:pt x="9280" y="8330"/>
                  </a:lnTo>
                  <a:lnTo>
                    <a:pt x="9231" y="8038"/>
                  </a:lnTo>
                  <a:lnTo>
                    <a:pt x="9134" y="7746"/>
                  </a:lnTo>
                  <a:lnTo>
                    <a:pt x="9036" y="7502"/>
                  </a:lnTo>
                  <a:lnTo>
                    <a:pt x="8939" y="7259"/>
                  </a:lnTo>
                  <a:lnTo>
                    <a:pt x="12130" y="4093"/>
                  </a:lnTo>
                </a:path>
              </a:pathLst>
            </a:custGeom>
            <a:noFill/>
            <a:ln w="12175" cap="rnd"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0" name="Google Shape;200;p19"/>
            <p:cNvSpPr/>
            <p:nvPr/>
          </p:nvSpPr>
          <p:spPr>
            <a:xfrm>
              <a:off x="2801675" y="1740825"/>
              <a:ext cx="49950" cy="49950"/>
            </a:xfrm>
            <a:custGeom>
              <a:avLst/>
              <a:gdLst/>
              <a:ahLst/>
              <a:cxnLst/>
              <a:rect l="l" t="t" r="r" b="b"/>
              <a:pathLst>
                <a:path w="1998" h="1998" fill="none" extrusionOk="0">
                  <a:moveTo>
                    <a:pt x="1" y="1997"/>
                  </a:moveTo>
                  <a:lnTo>
                    <a:pt x="1998" y="0"/>
                  </a:lnTo>
                </a:path>
              </a:pathLst>
            </a:custGeom>
            <a:noFill/>
            <a:ln w="12175" cap="rnd"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2" name="ZoneTexte 1">
            <a:extLst>
              <a:ext uri="{FF2B5EF4-FFF2-40B4-BE49-F238E27FC236}">
                <a16:creationId xmlns:a16="http://schemas.microsoft.com/office/drawing/2014/main" id="{51CBA9EB-9745-3933-8BC9-8984F387DCF4}"/>
              </a:ext>
            </a:extLst>
          </p:cNvPr>
          <p:cNvSpPr txBox="1"/>
          <p:nvPr/>
        </p:nvSpPr>
        <p:spPr>
          <a:xfrm>
            <a:off x="7154425" y="2248584"/>
            <a:ext cx="1619250" cy="461665"/>
          </a:xfrm>
          <a:prstGeom prst="rect">
            <a:avLst/>
          </a:prstGeom>
          <a:noFill/>
        </p:spPr>
        <p:txBody>
          <a:bodyPr wrap="square" rtlCol="0">
            <a:spAutoFit/>
          </a:bodyPr>
          <a:lstStyle/>
          <a:p>
            <a:pPr algn="ctr"/>
            <a:r>
              <a:rPr lang="fr-FR" sz="1200" b="1" dirty="0">
                <a:solidFill>
                  <a:schemeClr val="dk1"/>
                </a:solidFill>
                <a:latin typeface="Poppins Light"/>
                <a:cs typeface="Poppins Light"/>
                <a:sym typeface="Poppins Light"/>
              </a:rPr>
              <a:t>Aperçu sur la finalité des projets</a:t>
            </a:r>
          </a:p>
        </p:txBody>
      </p:sp>
      <p:sp>
        <p:nvSpPr>
          <p:cNvPr id="5" name="ZoneTexte 4">
            <a:extLst>
              <a:ext uri="{FF2B5EF4-FFF2-40B4-BE49-F238E27FC236}">
                <a16:creationId xmlns:a16="http://schemas.microsoft.com/office/drawing/2014/main" id="{A2147111-D60F-728E-06B8-06346390F99D}"/>
              </a:ext>
            </a:extLst>
          </p:cNvPr>
          <p:cNvSpPr txBox="1"/>
          <p:nvPr/>
        </p:nvSpPr>
        <p:spPr>
          <a:xfrm>
            <a:off x="4024283" y="1847850"/>
            <a:ext cx="1800225" cy="2462213"/>
          </a:xfrm>
          <a:prstGeom prst="rect">
            <a:avLst/>
          </a:prstGeom>
          <a:solidFill>
            <a:schemeClr val="bg1">
              <a:lumMod val="95000"/>
            </a:schemeClr>
          </a:solidFill>
        </p:spPr>
        <p:txBody>
          <a:bodyPr wrap="square" rtlCol="0">
            <a:spAutoFit/>
          </a:bodyPr>
          <a:lstStyle/>
          <a:p>
            <a:r>
              <a:rPr lang="fr-FR" sz="1100" dirty="0">
                <a:solidFill>
                  <a:schemeClr val="dk1"/>
                </a:solidFill>
                <a:latin typeface="Poppins Light"/>
                <a:cs typeface="Poppins Light"/>
                <a:sym typeface="Poppins Light"/>
              </a:rPr>
              <a:t>Les enfants et les adolescents en situation de migration bénéficient de services de base inclusifs, d'une prise en charge complète et d'une protection sociale, en coordination avec les autorités de protection de l'enfance et les autres parties prenantes, y compris en temps de crise</a:t>
            </a:r>
          </a:p>
        </p:txBody>
      </p:sp>
      <p:sp>
        <p:nvSpPr>
          <p:cNvPr id="8" name="ZoneTexte 7">
            <a:extLst>
              <a:ext uri="{FF2B5EF4-FFF2-40B4-BE49-F238E27FC236}">
                <a16:creationId xmlns:a16="http://schemas.microsoft.com/office/drawing/2014/main" id="{AA8E0E0C-F384-D58C-C40A-A1E1836DAA86}"/>
              </a:ext>
            </a:extLst>
          </p:cNvPr>
          <p:cNvSpPr txBox="1"/>
          <p:nvPr/>
        </p:nvSpPr>
        <p:spPr>
          <a:xfrm>
            <a:off x="4024283" y="1586213"/>
            <a:ext cx="1800225" cy="261610"/>
          </a:xfrm>
          <a:prstGeom prst="rect">
            <a:avLst/>
          </a:prstGeom>
          <a:solidFill>
            <a:srgbClr val="00B0F0"/>
          </a:solidFill>
        </p:spPr>
        <p:txBody>
          <a:bodyPr wrap="square" rtlCol="0">
            <a:spAutoFit/>
          </a:bodyPr>
          <a:lstStyle/>
          <a:p>
            <a:pPr algn="ctr"/>
            <a:r>
              <a:rPr lang="fr-FR" sz="1100" dirty="0">
                <a:solidFill>
                  <a:schemeClr val="tx1"/>
                </a:solidFill>
                <a:latin typeface="Poppins Light"/>
                <a:cs typeface="Poppins Light"/>
                <a:sym typeface="Poppins Light"/>
              </a:rPr>
              <a:t>Résultat spécifique</a:t>
            </a:r>
          </a:p>
        </p:txBody>
      </p:sp>
      <p:sp>
        <p:nvSpPr>
          <p:cNvPr id="3" name="ZoneTexte 2">
            <a:extLst>
              <a:ext uri="{FF2B5EF4-FFF2-40B4-BE49-F238E27FC236}">
                <a16:creationId xmlns:a16="http://schemas.microsoft.com/office/drawing/2014/main" id="{6CE82A57-97B9-D59B-0587-147204C0326F}"/>
              </a:ext>
            </a:extLst>
          </p:cNvPr>
          <p:cNvSpPr txBox="1"/>
          <p:nvPr/>
        </p:nvSpPr>
        <p:spPr>
          <a:xfrm>
            <a:off x="785783" y="1586213"/>
            <a:ext cx="2262217" cy="430887"/>
          </a:xfrm>
          <a:prstGeom prst="rect">
            <a:avLst/>
          </a:prstGeom>
          <a:solidFill>
            <a:srgbClr val="00B0F0"/>
          </a:solidFill>
        </p:spPr>
        <p:txBody>
          <a:bodyPr wrap="square" rtlCol="0">
            <a:spAutoFit/>
          </a:bodyPr>
          <a:lstStyle/>
          <a:p>
            <a:pPr algn="ctr"/>
            <a:r>
              <a:rPr lang="fr-FR" sz="1100" dirty="0">
                <a:solidFill>
                  <a:schemeClr val="tx1"/>
                </a:solidFill>
                <a:latin typeface="Poppins Light"/>
                <a:cs typeface="Poppins Light"/>
                <a:sym typeface="Poppins Light"/>
              </a:rPr>
              <a:t>Les projets constituant la composante migration visent </a:t>
            </a:r>
          </a:p>
        </p:txBody>
      </p:sp>
      <p:sp>
        <p:nvSpPr>
          <p:cNvPr id="4" name="Triangle isocèle 3">
            <a:extLst>
              <a:ext uri="{FF2B5EF4-FFF2-40B4-BE49-F238E27FC236}">
                <a16:creationId xmlns:a16="http://schemas.microsoft.com/office/drawing/2014/main" id="{43F66BAB-B679-AFD7-29C6-36041B7C9694}"/>
              </a:ext>
            </a:extLst>
          </p:cNvPr>
          <p:cNvSpPr/>
          <p:nvPr/>
        </p:nvSpPr>
        <p:spPr>
          <a:xfrm rot="10800000">
            <a:off x="785782" y="2031584"/>
            <a:ext cx="2252691" cy="216999"/>
          </a:xfrm>
          <a:prstGeom prst="triangle">
            <a:avLst/>
          </a:prstGeom>
          <a:solidFill>
            <a:schemeClr val="bg1">
              <a:lumMod val="95000"/>
            </a:schemeClr>
          </a:solidFill>
          <a:ln>
            <a:solidFill>
              <a:schemeClr val="bg1">
                <a:lumMod val="9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3" name="ZoneTexte 12">
            <a:extLst>
              <a:ext uri="{FF2B5EF4-FFF2-40B4-BE49-F238E27FC236}">
                <a16:creationId xmlns:a16="http://schemas.microsoft.com/office/drawing/2014/main" id="{31D080A7-F19C-B30B-19AF-274B3F80C026}"/>
              </a:ext>
            </a:extLst>
          </p:cNvPr>
          <p:cNvSpPr txBox="1"/>
          <p:nvPr/>
        </p:nvSpPr>
        <p:spPr>
          <a:xfrm>
            <a:off x="197249" y="2462292"/>
            <a:ext cx="1619250" cy="577081"/>
          </a:xfrm>
          <a:prstGeom prst="rect">
            <a:avLst/>
          </a:prstGeom>
          <a:noFill/>
        </p:spPr>
        <p:txBody>
          <a:bodyPr wrap="square" rtlCol="0">
            <a:spAutoFit/>
          </a:bodyPr>
          <a:lstStyle/>
          <a:p>
            <a:pPr algn="ctr"/>
            <a:r>
              <a:rPr lang="fr-FR" sz="1050" dirty="0">
                <a:solidFill>
                  <a:schemeClr val="dk1"/>
                </a:solidFill>
                <a:latin typeface="Poppins Light"/>
                <a:cs typeface="Poppins Light"/>
                <a:sym typeface="Poppins Light"/>
              </a:rPr>
              <a:t>Renforcement des </a:t>
            </a:r>
            <a:r>
              <a:rPr lang="fr-FR" sz="1050" b="1" dirty="0">
                <a:solidFill>
                  <a:schemeClr val="dk1"/>
                </a:solidFill>
                <a:latin typeface="Poppins Light"/>
                <a:cs typeface="Poppins Light"/>
                <a:sym typeface="Poppins Light"/>
              </a:rPr>
              <a:t>capacités</a:t>
            </a:r>
            <a:r>
              <a:rPr lang="fr-FR" sz="1050" dirty="0">
                <a:solidFill>
                  <a:schemeClr val="dk1"/>
                </a:solidFill>
                <a:latin typeface="Poppins Light"/>
                <a:cs typeface="Poppins Light"/>
                <a:sym typeface="Poppins Light"/>
              </a:rPr>
              <a:t> des partenaires</a:t>
            </a:r>
          </a:p>
        </p:txBody>
      </p:sp>
      <p:sp>
        <p:nvSpPr>
          <p:cNvPr id="14" name="ZoneTexte 13">
            <a:extLst>
              <a:ext uri="{FF2B5EF4-FFF2-40B4-BE49-F238E27FC236}">
                <a16:creationId xmlns:a16="http://schemas.microsoft.com/office/drawing/2014/main" id="{0C9B784B-7C62-C111-E6ED-ACE4A10E36CA}"/>
              </a:ext>
            </a:extLst>
          </p:cNvPr>
          <p:cNvSpPr txBox="1"/>
          <p:nvPr/>
        </p:nvSpPr>
        <p:spPr>
          <a:xfrm>
            <a:off x="2038349" y="2485145"/>
            <a:ext cx="1800225" cy="577081"/>
          </a:xfrm>
          <a:prstGeom prst="rect">
            <a:avLst/>
          </a:prstGeom>
          <a:noFill/>
        </p:spPr>
        <p:txBody>
          <a:bodyPr wrap="square" rtlCol="0">
            <a:spAutoFit/>
          </a:bodyPr>
          <a:lstStyle/>
          <a:p>
            <a:pPr algn="ctr"/>
            <a:r>
              <a:rPr lang="fr-FR" sz="1050" dirty="0">
                <a:solidFill>
                  <a:schemeClr val="dk1"/>
                </a:solidFill>
                <a:latin typeface="Poppins Light"/>
                <a:cs typeface="Poppins Light"/>
                <a:sym typeface="Poppins Light"/>
              </a:rPr>
              <a:t>Renforcement des </a:t>
            </a:r>
            <a:r>
              <a:rPr lang="fr-FR" sz="1050" b="1" dirty="0">
                <a:solidFill>
                  <a:schemeClr val="dk1"/>
                </a:solidFill>
                <a:latin typeface="Poppins Light"/>
                <a:cs typeface="Poppins Light"/>
                <a:sym typeface="Poppins Light"/>
              </a:rPr>
              <a:t>systèmes de protection </a:t>
            </a:r>
            <a:r>
              <a:rPr lang="fr-FR" sz="1050" dirty="0">
                <a:solidFill>
                  <a:schemeClr val="dk1"/>
                </a:solidFill>
                <a:latin typeface="Poppins Light"/>
                <a:cs typeface="Poppins Light"/>
                <a:sym typeface="Poppins Light"/>
              </a:rPr>
              <a:t>de l’enfance</a:t>
            </a:r>
          </a:p>
        </p:txBody>
      </p:sp>
      <p:sp>
        <p:nvSpPr>
          <p:cNvPr id="15" name="ZoneTexte 14">
            <a:extLst>
              <a:ext uri="{FF2B5EF4-FFF2-40B4-BE49-F238E27FC236}">
                <a16:creationId xmlns:a16="http://schemas.microsoft.com/office/drawing/2014/main" id="{4487E6C0-99A6-104D-1E7B-5C30A26050F7}"/>
              </a:ext>
            </a:extLst>
          </p:cNvPr>
          <p:cNvSpPr txBox="1"/>
          <p:nvPr/>
        </p:nvSpPr>
        <p:spPr>
          <a:xfrm>
            <a:off x="247977" y="3562998"/>
            <a:ext cx="1619250" cy="900246"/>
          </a:xfrm>
          <a:prstGeom prst="rect">
            <a:avLst/>
          </a:prstGeom>
          <a:noFill/>
        </p:spPr>
        <p:txBody>
          <a:bodyPr wrap="square" rtlCol="0">
            <a:spAutoFit/>
          </a:bodyPr>
          <a:lstStyle/>
          <a:p>
            <a:pPr algn="ctr"/>
            <a:r>
              <a:rPr lang="fr-FR" sz="1050" dirty="0">
                <a:solidFill>
                  <a:schemeClr val="dk1"/>
                </a:solidFill>
                <a:latin typeface="Poppins Light"/>
                <a:cs typeface="Poppins Light"/>
                <a:sym typeface="Poppins Light"/>
              </a:rPr>
              <a:t>Développement et le renforcement des </a:t>
            </a:r>
            <a:r>
              <a:rPr lang="fr-FR" sz="1050" b="1" dirty="0">
                <a:solidFill>
                  <a:schemeClr val="dk1"/>
                </a:solidFill>
                <a:latin typeface="Poppins Light"/>
                <a:cs typeface="Poppins Light"/>
                <a:sym typeface="Poppins Light"/>
              </a:rPr>
              <a:t>mécanismes</a:t>
            </a:r>
            <a:r>
              <a:rPr lang="fr-FR" sz="1050" dirty="0">
                <a:solidFill>
                  <a:schemeClr val="dk1"/>
                </a:solidFill>
                <a:latin typeface="Poppins Light"/>
                <a:cs typeface="Poppins Light"/>
                <a:sym typeface="Poppins Light"/>
              </a:rPr>
              <a:t> locaux de référencement et de coordination </a:t>
            </a:r>
          </a:p>
        </p:txBody>
      </p:sp>
      <p:sp>
        <p:nvSpPr>
          <p:cNvPr id="16" name="ZoneTexte 15">
            <a:extLst>
              <a:ext uri="{FF2B5EF4-FFF2-40B4-BE49-F238E27FC236}">
                <a16:creationId xmlns:a16="http://schemas.microsoft.com/office/drawing/2014/main" id="{8FE7C1C7-A26B-199C-8261-4A0C0DE57D3E}"/>
              </a:ext>
            </a:extLst>
          </p:cNvPr>
          <p:cNvSpPr txBox="1"/>
          <p:nvPr/>
        </p:nvSpPr>
        <p:spPr>
          <a:xfrm>
            <a:off x="2030999" y="3595809"/>
            <a:ext cx="1800225" cy="738664"/>
          </a:xfrm>
          <a:prstGeom prst="rect">
            <a:avLst/>
          </a:prstGeom>
          <a:noFill/>
        </p:spPr>
        <p:txBody>
          <a:bodyPr wrap="square" rtlCol="0">
            <a:spAutoFit/>
          </a:bodyPr>
          <a:lstStyle/>
          <a:p>
            <a:pPr algn="ctr"/>
            <a:r>
              <a:rPr lang="fr-FR" sz="1050" dirty="0">
                <a:solidFill>
                  <a:schemeClr val="dk1"/>
                </a:solidFill>
                <a:latin typeface="Poppins Light"/>
                <a:cs typeface="Poppins Light"/>
                <a:sym typeface="Poppins Light"/>
              </a:rPr>
              <a:t>Changement des normes pour renforcer les valeurs du </a:t>
            </a:r>
            <a:r>
              <a:rPr lang="fr-FR" sz="1050" b="1" dirty="0">
                <a:solidFill>
                  <a:schemeClr val="dk1"/>
                </a:solidFill>
                <a:latin typeface="Poppins Light"/>
                <a:cs typeface="Poppins Light"/>
                <a:sym typeface="Poppins Light"/>
              </a:rPr>
              <a:t>vivre ensemble </a:t>
            </a:r>
          </a:p>
        </p:txBody>
      </p:sp>
      <p:grpSp>
        <p:nvGrpSpPr>
          <p:cNvPr id="17" name="Google Shape;903;p49">
            <a:extLst>
              <a:ext uri="{FF2B5EF4-FFF2-40B4-BE49-F238E27FC236}">
                <a16:creationId xmlns:a16="http://schemas.microsoft.com/office/drawing/2014/main" id="{6B64B7B8-4213-9710-D654-FDFCA4A4DFE7}"/>
              </a:ext>
            </a:extLst>
          </p:cNvPr>
          <p:cNvGrpSpPr/>
          <p:nvPr/>
        </p:nvGrpSpPr>
        <p:grpSpPr>
          <a:xfrm>
            <a:off x="785781" y="3039373"/>
            <a:ext cx="369505" cy="268183"/>
            <a:chOff x="4604550" y="3714775"/>
            <a:chExt cx="439625" cy="319075"/>
          </a:xfrm>
        </p:grpSpPr>
        <p:sp>
          <p:nvSpPr>
            <p:cNvPr id="18" name="Google Shape;904;p49">
              <a:extLst>
                <a:ext uri="{FF2B5EF4-FFF2-40B4-BE49-F238E27FC236}">
                  <a16:creationId xmlns:a16="http://schemas.microsoft.com/office/drawing/2014/main" id="{10D43223-B211-3B3D-40EA-3CA780223E93}"/>
                </a:ext>
              </a:extLst>
            </p:cNvPr>
            <p:cNvSpPr/>
            <p:nvPr/>
          </p:nvSpPr>
          <p:spPr>
            <a:xfrm>
              <a:off x="4604550" y="3714775"/>
              <a:ext cx="439625" cy="319075"/>
            </a:xfrm>
            <a:custGeom>
              <a:avLst/>
              <a:gdLst/>
              <a:ahLst/>
              <a:cxnLst/>
              <a:rect l="l" t="t" r="r" b="b"/>
              <a:pathLst>
                <a:path w="17585" h="12763" fill="none" extrusionOk="0">
                  <a:moveTo>
                    <a:pt x="1" y="1"/>
                  </a:moveTo>
                  <a:lnTo>
                    <a:pt x="1" y="12276"/>
                  </a:lnTo>
                  <a:lnTo>
                    <a:pt x="1" y="12276"/>
                  </a:lnTo>
                  <a:lnTo>
                    <a:pt x="1" y="12373"/>
                  </a:lnTo>
                  <a:lnTo>
                    <a:pt x="25" y="12471"/>
                  </a:lnTo>
                  <a:lnTo>
                    <a:pt x="74" y="12544"/>
                  </a:lnTo>
                  <a:lnTo>
                    <a:pt x="122" y="12617"/>
                  </a:lnTo>
                  <a:lnTo>
                    <a:pt x="196" y="12690"/>
                  </a:lnTo>
                  <a:lnTo>
                    <a:pt x="293" y="12714"/>
                  </a:lnTo>
                  <a:lnTo>
                    <a:pt x="366" y="12763"/>
                  </a:lnTo>
                  <a:lnTo>
                    <a:pt x="488" y="12763"/>
                  </a:lnTo>
                  <a:lnTo>
                    <a:pt x="17585" y="12763"/>
                  </a:lnTo>
                </a:path>
              </a:pathLst>
            </a:custGeom>
            <a:noFill/>
            <a:ln w="12175" cap="rnd"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 name="Google Shape;905;p49">
              <a:extLst>
                <a:ext uri="{FF2B5EF4-FFF2-40B4-BE49-F238E27FC236}">
                  <a16:creationId xmlns:a16="http://schemas.microsoft.com/office/drawing/2014/main" id="{F58A6185-1CEC-8960-6DFC-AD47E5710636}"/>
                </a:ext>
              </a:extLst>
            </p:cNvPr>
            <p:cNvSpPr/>
            <p:nvPr/>
          </p:nvSpPr>
          <p:spPr>
            <a:xfrm>
              <a:off x="4647175" y="3761675"/>
              <a:ext cx="354400" cy="213725"/>
            </a:xfrm>
            <a:custGeom>
              <a:avLst/>
              <a:gdLst/>
              <a:ahLst/>
              <a:cxnLst/>
              <a:rect l="l" t="t" r="r" b="b"/>
              <a:pathLst>
                <a:path w="14176" h="8549" fill="none" extrusionOk="0">
                  <a:moveTo>
                    <a:pt x="1" y="8549"/>
                  </a:moveTo>
                  <a:lnTo>
                    <a:pt x="3654" y="4408"/>
                  </a:lnTo>
                  <a:lnTo>
                    <a:pt x="5821" y="5699"/>
                  </a:lnTo>
                  <a:lnTo>
                    <a:pt x="9085" y="1924"/>
                  </a:lnTo>
                  <a:lnTo>
                    <a:pt x="9085" y="1924"/>
                  </a:lnTo>
                  <a:lnTo>
                    <a:pt x="9085" y="1924"/>
                  </a:lnTo>
                  <a:lnTo>
                    <a:pt x="9085" y="1924"/>
                  </a:lnTo>
                  <a:lnTo>
                    <a:pt x="9061" y="1924"/>
                  </a:lnTo>
                  <a:lnTo>
                    <a:pt x="9085" y="1924"/>
                  </a:lnTo>
                  <a:lnTo>
                    <a:pt x="9085" y="1924"/>
                  </a:lnTo>
                  <a:lnTo>
                    <a:pt x="9085" y="1924"/>
                  </a:lnTo>
                  <a:lnTo>
                    <a:pt x="9085" y="1924"/>
                  </a:lnTo>
                  <a:lnTo>
                    <a:pt x="9061" y="1924"/>
                  </a:lnTo>
                  <a:lnTo>
                    <a:pt x="9085" y="1924"/>
                  </a:lnTo>
                  <a:lnTo>
                    <a:pt x="10571" y="3337"/>
                  </a:lnTo>
                  <a:lnTo>
                    <a:pt x="14175" y="0"/>
                  </a:lnTo>
                </a:path>
              </a:pathLst>
            </a:custGeom>
            <a:noFill/>
            <a:ln w="12175" cap="rnd"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6" name="Google Shape;732;p49">
            <a:extLst>
              <a:ext uri="{FF2B5EF4-FFF2-40B4-BE49-F238E27FC236}">
                <a16:creationId xmlns:a16="http://schemas.microsoft.com/office/drawing/2014/main" id="{E6898C1A-F451-3681-47DD-A20B12E76F2C}"/>
              </a:ext>
            </a:extLst>
          </p:cNvPr>
          <p:cNvSpPr/>
          <p:nvPr/>
        </p:nvSpPr>
        <p:spPr>
          <a:xfrm>
            <a:off x="2713658" y="3039373"/>
            <a:ext cx="324815" cy="268183"/>
          </a:xfrm>
          <a:custGeom>
            <a:avLst/>
            <a:gdLst/>
            <a:ahLst/>
            <a:cxnLst/>
            <a:rect l="l" t="t" r="r" b="b"/>
            <a:pathLst>
              <a:path w="18365" h="16026" fill="none" extrusionOk="0">
                <a:moveTo>
                  <a:pt x="9182" y="0"/>
                </a:moveTo>
                <a:lnTo>
                  <a:pt x="0" y="8841"/>
                </a:lnTo>
                <a:lnTo>
                  <a:pt x="2874" y="8841"/>
                </a:lnTo>
                <a:lnTo>
                  <a:pt x="2874" y="15246"/>
                </a:lnTo>
                <a:lnTo>
                  <a:pt x="2874" y="15246"/>
                </a:lnTo>
                <a:lnTo>
                  <a:pt x="2899" y="15417"/>
                </a:lnTo>
                <a:lnTo>
                  <a:pt x="2947" y="15563"/>
                </a:lnTo>
                <a:lnTo>
                  <a:pt x="3020" y="15685"/>
                </a:lnTo>
                <a:lnTo>
                  <a:pt x="3093" y="15806"/>
                </a:lnTo>
                <a:lnTo>
                  <a:pt x="3215" y="15904"/>
                </a:lnTo>
                <a:lnTo>
                  <a:pt x="3361" y="15977"/>
                </a:lnTo>
                <a:lnTo>
                  <a:pt x="3508" y="16026"/>
                </a:lnTo>
                <a:lnTo>
                  <a:pt x="3654" y="16026"/>
                </a:lnTo>
                <a:lnTo>
                  <a:pt x="7404" y="16026"/>
                </a:lnTo>
                <a:lnTo>
                  <a:pt x="7404" y="13420"/>
                </a:lnTo>
                <a:lnTo>
                  <a:pt x="7404" y="13420"/>
                </a:lnTo>
                <a:lnTo>
                  <a:pt x="7429" y="13127"/>
                </a:lnTo>
                <a:lnTo>
                  <a:pt x="7526" y="12860"/>
                </a:lnTo>
                <a:lnTo>
                  <a:pt x="7648" y="12616"/>
                </a:lnTo>
                <a:lnTo>
                  <a:pt x="7818" y="12421"/>
                </a:lnTo>
                <a:lnTo>
                  <a:pt x="8038" y="12251"/>
                </a:lnTo>
                <a:lnTo>
                  <a:pt x="8257" y="12129"/>
                </a:lnTo>
                <a:lnTo>
                  <a:pt x="8525" y="12031"/>
                </a:lnTo>
                <a:lnTo>
                  <a:pt x="8817" y="12007"/>
                </a:lnTo>
                <a:lnTo>
                  <a:pt x="9548" y="12007"/>
                </a:lnTo>
                <a:lnTo>
                  <a:pt x="9548" y="12007"/>
                </a:lnTo>
                <a:lnTo>
                  <a:pt x="9840" y="12031"/>
                </a:lnTo>
                <a:lnTo>
                  <a:pt x="10108" y="12129"/>
                </a:lnTo>
                <a:lnTo>
                  <a:pt x="10327" y="12251"/>
                </a:lnTo>
                <a:lnTo>
                  <a:pt x="10546" y="12421"/>
                </a:lnTo>
                <a:lnTo>
                  <a:pt x="10717" y="12616"/>
                </a:lnTo>
                <a:lnTo>
                  <a:pt x="10838" y="12860"/>
                </a:lnTo>
                <a:lnTo>
                  <a:pt x="10936" y="13127"/>
                </a:lnTo>
                <a:lnTo>
                  <a:pt x="10960" y="13420"/>
                </a:lnTo>
                <a:lnTo>
                  <a:pt x="10960" y="16026"/>
                </a:lnTo>
                <a:lnTo>
                  <a:pt x="14711" y="16026"/>
                </a:lnTo>
                <a:lnTo>
                  <a:pt x="14711" y="16026"/>
                </a:lnTo>
                <a:lnTo>
                  <a:pt x="14857" y="16026"/>
                </a:lnTo>
                <a:lnTo>
                  <a:pt x="15003" y="15977"/>
                </a:lnTo>
                <a:lnTo>
                  <a:pt x="15149" y="15904"/>
                </a:lnTo>
                <a:lnTo>
                  <a:pt x="15271" y="15806"/>
                </a:lnTo>
                <a:lnTo>
                  <a:pt x="15344" y="15685"/>
                </a:lnTo>
                <a:lnTo>
                  <a:pt x="15417" y="15563"/>
                </a:lnTo>
                <a:lnTo>
                  <a:pt x="15466" y="15417"/>
                </a:lnTo>
                <a:lnTo>
                  <a:pt x="15490" y="15246"/>
                </a:lnTo>
                <a:lnTo>
                  <a:pt x="15490" y="8841"/>
                </a:lnTo>
                <a:lnTo>
                  <a:pt x="18364" y="8841"/>
                </a:lnTo>
                <a:lnTo>
                  <a:pt x="9182" y="0"/>
                </a:lnTo>
                <a:close/>
              </a:path>
            </a:pathLst>
          </a:custGeom>
          <a:noFill/>
          <a:ln w="12175" cap="rnd"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7" name="Google Shape;1107;p49">
            <a:extLst>
              <a:ext uri="{FF2B5EF4-FFF2-40B4-BE49-F238E27FC236}">
                <a16:creationId xmlns:a16="http://schemas.microsoft.com/office/drawing/2014/main" id="{05A3FB9D-3F25-DA22-5208-4AF5E5367261}"/>
              </a:ext>
            </a:extLst>
          </p:cNvPr>
          <p:cNvGrpSpPr/>
          <p:nvPr/>
        </p:nvGrpSpPr>
        <p:grpSpPr>
          <a:xfrm>
            <a:off x="698180" y="4463244"/>
            <a:ext cx="457106" cy="361952"/>
            <a:chOff x="5233525" y="4954450"/>
            <a:chExt cx="538275" cy="516350"/>
          </a:xfrm>
        </p:grpSpPr>
        <p:sp>
          <p:nvSpPr>
            <p:cNvPr id="9" name="Google Shape;1108;p49">
              <a:extLst>
                <a:ext uri="{FF2B5EF4-FFF2-40B4-BE49-F238E27FC236}">
                  <a16:creationId xmlns:a16="http://schemas.microsoft.com/office/drawing/2014/main" id="{96CCA70D-641A-1943-5249-925A8CCE214D}"/>
                </a:ext>
              </a:extLst>
            </p:cNvPr>
            <p:cNvSpPr/>
            <p:nvPr/>
          </p:nvSpPr>
          <p:spPr>
            <a:xfrm>
              <a:off x="5637825" y="4954450"/>
              <a:ext cx="89525" cy="89525"/>
            </a:xfrm>
            <a:custGeom>
              <a:avLst/>
              <a:gdLst/>
              <a:ahLst/>
              <a:cxnLst/>
              <a:rect l="l" t="t" r="r" b="b"/>
              <a:pathLst>
                <a:path w="3581" h="3581" fill="none" extrusionOk="0">
                  <a:moveTo>
                    <a:pt x="1023" y="3410"/>
                  </a:moveTo>
                  <a:lnTo>
                    <a:pt x="1023" y="3410"/>
                  </a:lnTo>
                  <a:lnTo>
                    <a:pt x="1193" y="3483"/>
                  </a:lnTo>
                  <a:lnTo>
                    <a:pt x="1388" y="3532"/>
                  </a:lnTo>
                  <a:lnTo>
                    <a:pt x="1583" y="3556"/>
                  </a:lnTo>
                  <a:lnTo>
                    <a:pt x="1778" y="3581"/>
                  </a:lnTo>
                  <a:lnTo>
                    <a:pt x="1778" y="3581"/>
                  </a:lnTo>
                  <a:lnTo>
                    <a:pt x="1973" y="3556"/>
                  </a:lnTo>
                  <a:lnTo>
                    <a:pt x="2143" y="3532"/>
                  </a:lnTo>
                  <a:lnTo>
                    <a:pt x="2314" y="3508"/>
                  </a:lnTo>
                  <a:lnTo>
                    <a:pt x="2484" y="3435"/>
                  </a:lnTo>
                  <a:lnTo>
                    <a:pt x="2630" y="3361"/>
                  </a:lnTo>
                  <a:lnTo>
                    <a:pt x="2776" y="3264"/>
                  </a:lnTo>
                  <a:lnTo>
                    <a:pt x="2923" y="3167"/>
                  </a:lnTo>
                  <a:lnTo>
                    <a:pt x="3044" y="3045"/>
                  </a:lnTo>
                  <a:lnTo>
                    <a:pt x="3166" y="2923"/>
                  </a:lnTo>
                  <a:lnTo>
                    <a:pt x="3264" y="2801"/>
                  </a:lnTo>
                  <a:lnTo>
                    <a:pt x="3361" y="2631"/>
                  </a:lnTo>
                  <a:lnTo>
                    <a:pt x="3434" y="2485"/>
                  </a:lnTo>
                  <a:lnTo>
                    <a:pt x="3483" y="2314"/>
                  </a:lnTo>
                  <a:lnTo>
                    <a:pt x="3531" y="2144"/>
                  </a:lnTo>
                  <a:lnTo>
                    <a:pt x="3556" y="1973"/>
                  </a:lnTo>
                  <a:lnTo>
                    <a:pt x="3580" y="1803"/>
                  </a:lnTo>
                  <a:lnTo>
                    <a:pt x="3580" y="1803"/>
                  </a:lnTo>
                  <a:lnTo>
                    <a:pt x="3556" y="1608"/>
                  </a:lnTo>
                  <a:lnTo>
                    <a:pt x="3531" y="1437"/>
                  </a:lnTo>
                  <a:lnTo>
                    <a:pt x="3483" y="1267"/>
                  </a:lnTo>
                  <a:lnTo>
                    <a:pt x="3434" y="1096"/>
                  </a:lnTo>
                  <a:lnTo>
                    <a:pt x="3361" y="950"/>
                  </a:lnTo>
                  <a:lnTo>
                    <a:pt x="3264" y="804"/>
                  </a:lnTo>
                  <a:lnTo>
                    <a:pt x="3166" y="658"/>
                  </a:lnTo>
                  <a:lnTo>
                    <a:pt x="3044" y="536"/>
                  </a:lnTo>
                  <a:lnTo>
                    <a:pt x="2923" y="414"/>
                  </a:lnTo>
                  <a:lnTo>
                    <a:pt x="2776" y="317"/>
                  </a:lnTo>
                  <a:lnTo>
                    <a:pt x="2630" y="220"/>
                  </a:lnTo>
                  <a:lnTo>
                    <a:pt x="2484" y="147"/>
                  </a:lnTo>
                  <a:lnTo>
                    <a:pt x="2314" y="98"/>
                  </a:lnTo>
                  <a:lnTo>
                    <a:pt x="2143" y="49"/>
                  </a:lnTo>
                  <a:lnTo>
                    <a:pt x="1973" y="25"/>
                  </a:lnTo>
                  <a:lnTo>
                    <a:pt x="1778" y="0"/>
                  </a:lnTo>
                  <a:lnTo>
                    <a:pt x="1778" y="0"/>
                  </a:lnTo>
                  <a:lnTo>
                    <a:pt x="1607" y="25"/>
                  </a:lnTo>
                  <a:lnTo>
                    <a:pt x="1437" y="49"/>
                  </a:lnTo>
                  <a:lnTo>
                    <a:pt x="1266" y="98"/>
                  </a:lnTo>
                  <a:lnTo>
                    <a:pt x="1096" y="147"/>
                  </a:lnTo>
                  <a:lnTo>
                    <a:pt x="925" y="220"/>
                  </a:lnTo>
                  <a:lnTo>
                    <a:pt x="779" y="317"/>
                  </a:lnTo>
                  <a:lnTo>
                    <a:pt x="658" y="414"/>
                  </a:lnTo>
                  <a:lnTo>
                    <a:pt x="536" y="536"/>
                  </a:lnTo>
                  <a:lnTo>
                    <a:pt x="414" y="658"/>
                  </a:lnTo>
                  <a:lnTo>
                    <a:pt x="317" y="804"/>
                  </a:lnTo>
                  <a:lnTo>
                    <a:pt x="219" y="950"/>
                  </a:lnTo>
                  <a:lnTo>
                    <a:pt x="146" y="1096"/>
                  </a:lnTo>
                  <a:lnTo>
                    <a:pt x="73" y="1267"/>
                  </a:lnTo>
                  <a:lnTo>
                    <a:pt x="49" y="1437"/>
                  </a:lnTo>
                  <a:lnTo>
                    <a:pt x="24" y="1608"/>
                  </a:lnTo>
                  <a:lnTo>
                    <a:pt x="0" y="1803"/>
                  </a:lnTo>
                  <a:lnTo>
                    <a:pt x="0" y="1803"/>
                  </a:lnTo>
                  <a:lnTo>
                    <a:pt x="24" y="2071"/>
                  </a:lnTo>
                  <a:lnTo>
                    <a:pt x="97" y="2339"/>
                  </a:lnTo>
                  <a:lnTo>
                    <a:pt x="195" y="2582"/>
                  </a:lnTo>
                  <a:lnTo>
                    <a:pt x="317" y="2801"/>
                  </a:lnTo>
                </a:path>
              </a:pathLst>
            </a:custGeom>
            <a:noFill/>
            <a:ln w="12175" cap="rnd"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 name="Google Shape;1109;p49">
              <a:extLst>
                <a:ext uri="{FF2B5EF4-FFF2-40B4-BE49-F238E27FC236}">
                  <a16:creationId xmlns:a16="http://schemas.microsoft.com/office/drawing/2014/main" id="{CE912057-6B7D-9E5F-D098-089679330AAA}"/>
                </a:ext>
              </a:extLst>
            </p:cNvPr>
            <p:cNvSpPr/>
            <p:nvPr/>
          </p:nvSpPr>
          <p:spPr>
            <a:xfrm>
              <a:off x="5323025" y="4980625"/>
              <a:ext cx="88925" cy="88925"/>
            </a:xfrm>
            <a:custGeom>
              <a:avLst/>
              <a:gdLst/>
              <a:ahLst/>
              <a:cxnLst/>
              <a:rect l="l" t="t" r="r" b="b"/>
              <a:pathLst>
                <a:path w="3557" h="3557" fill="none" extrusionOk="0">
                  <a:moveTo>
                    <a:pt x="3191" y="2850"/>
                  </a:moveTo>
                  <a:lnTo>
                    <a:pt x="3191" y="2850"/>
                  </a:lnTo>
                  <a:lnTo>
                    <a:pt x="3313" y="2680"/>
                  </a:lnTo>
                  <a:lnTo>
                    <a:pt x="3410" y="2509"/>
                  </a:lnTo>
                  <a:lnTo>
                    <a:pt x="3483" y="2314"/>
                  </a:lnTo>
                  <a:lnTo>
                    <a:pt x="3532" y="2095"/>
                  </a:lnTo>
                  <a:lnTo>
                    <a:pt x="3532" y="2095"/>
                  </a:lnTo>
                  <a:lnTo>
                    <a:pt x="3556" y="1925"/>
                  </a:lnTo>
                  <a:lnTo>
                    <a:pt x="3556" y="1730"/>
                  </a:lnTo>
                  <a:lnTo>
                    <a:pt x="3556" y="1559"/>
                  </a:lnTo>
                  <a:lnTo>
                    <a:pt x="3508" y="1389"/>
                  </a:lnTo>
                  <a:lnTo>
                    <a:pt x="3459" y="1218"/>
                  </a:lnTo>
                  <a:lnTo>
                    <a:pt x="3410" y="1072"/>
                  </a:lnTo>
                  <a:lnTo>
                    <a:pt x="3337" y="902"/>
                  </a:lnTo>
                  <a:lnTo>
                    <a:pt x="3240" y="756"/>
                  </a:lnTo>
                  <a:lnTo>
                    <a:pt x="3142" y="634"/>
                  </a:lnTo>
                  <a:lnTo>
                    <a:pt x="3021" y="512"/>
                  </a:lnTo>
                  <a:lnTo>
                    <a:pt x="2899" y="390"/>
                  </a:lnTo>
                  <a:lnTo>
                    <a:pt x="2753" y="293"/>
                  </a:lnTo>
                  <a:lnTo>
                    <a:pt x="2606" y="196"/>
                  </a:lnTo>
                  <a:lnTo>
                    <a:pt x="2436" y="122"/>
                  </a:lnTo>
                  <a:lnTo>
                    <a:pt x="2266" y="74"/>
                  </a:lnTo>
                  <a:lnTo>
                    <a:pt x="2095" y="25"/>
                  </a:lnTo>
                  <a:lnTo>
                    <a:pt x="2095" y="25"/>
                  </a:lnTo>
                  <a:lnTo>
                    <a:pt x="1925" y="1"/>
                  </a:lnTo>
                  <a:lnTo>
                    <a:pt x="1730" y="1"/>
                  </a:lnTo>
                  <a:lnTo>
                    <a:pt x="1559" y="1"/>
                  </a:lnTo>
                  <a:lnTo>
                    <a:pt x="1389" y="25"/>
                  </a:lnTo>
                  <a:lnTo>
                    <a:pt x="1218" y="74"/>
                  </a:lnTo>
                  <a:lnTo>
                    <a:pt x="1072" y="147"/>
                  </a:lnTo>
                  <a:lnTo>
                    <a:pt x="902" y="220"/>
                  </a:lnTo>
                  <a:lnTo>
                    <a:pt x="756" y="317"/>
                  </a:lnTo>
                  <a:lnTo>
                    <a:pt x="634" y="415"/>
                  </a:lnTo>
                  <a:lnTo>
                    <a:pt x="512" y="537"/>
                  </a:lnTo>
                  <a:lnTo>
                    <a:pt x="390" y="658"/>
                  </a:lnTo>
                  <a:lnTo>
                    <a:pt x="293" y="804"/>
                  </a:lnTo>
                  <a:lnTo>
                    <a:pt x="195" y="951"/>
                  </a:lnTo>
                  <a:lnTo>
                    <a:pt x="122" y="1097"/>
                  </a:lnTo>
                  <a:lnTo>
                    <a:pt x="74" y="1267"/>
                  </a:lnTo>
                  <a:lnTo>
                    <a:pt x="25" y="1462"/>
                  </a:lnTo>
                  <a:lnTo>
                    <a:pt x="25" y="1462"/>
                  </a:lnTo>
                  <a:lnTo>
                    <a:pt x="1" y="1633"/>
                  </a:lnTo>
                  <a:lnTo>
                    <a:pt x="1" y="1803"/>
                  </a:lnTo>
                  <a:lnTo>
                    <a:pt x="1" y="1998"/>
                  </a:lnTo>
                  <a:lnTo>
                    <a:pt x="25" y="2168"/>
                  </a:lnTo>
                  <a:lnTo>
                    <a:pt x="74" y="2339"/>
                  </a:lnTo>
                  <a:lnTo>
                    <a:pt x="147" y="2485"/>
                  </a:lnTo>
                  <a:lnTo>
                    <a:pt x="220" y="2655"/>
                  </a:lnTo>
                  <a:lnTo>
                    <a:pt x="317" y="2777"/>
                  </a:lnTo>
                  <a:lnTo>
                    <a:pt x="415" y="2923"/>
                  </a:lnTo>
                  <a:lnTo>
                    <a:pt x="536" y="3045"/>
                  </a:lnTo>
                  <a:lnTo>
                    <a:pt x="658" y="3167"/>
                  </a:lnTo>
                  <a:lnTo>
                    <a:pt x="804" y="3264"/>
                  </a:lnTo>
                  <a:lnTo>
                    <a:pt x="950" y="3362"/>
                  </a:lnTo>
                  <a:lnTo>
                    <a:pt x="1096" y="3435"/>
                  </a:lnTo>
                  <a:lnTo>
                    <a:pt x="1267" y="3483"/>
                  </a:lnTo>
                  <a:lnTo>
                    <a:pt x="1462" y="3532"/>
                  </a:lnTo>
                  <a:lnTo>
                    <a:pt x="1462" y="3532"/>
                  </a:lnTo>
                  <a:lnTo>
                    <a:pt x="1705" y="3557"/>
                  </a:lnTo>
                  <a:lnTo>
                    <a:pt x="1973" y="3557"/>
                  </a:lnTo>
                  <a:lnTo>
                    <a:pt x="2217" y="3508"/>
                  </a:lnTo>
                  <a:lnTo>
                    <a:pt x="2460" y="3435"/>
                  </a:lnTo>
                </a:path>
              </a:pathLst>
            </a:custGeom>
            <a:noFill/>
            <a:ln w="12175" cap="rnd"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 name="Google Shape;1110;p49">
              <a:extLst>
                <a:ext uri="{FF2B5EF4-FFF2-40B4-BE49-F238E27FC236}">
                  <a16:creationId xmlns:a16="http://schemas.microsoft.com/office/drawing/2014/main" id="{A2927982-9F3A-FD63-FD7E-6F0D0E4B91BD}"/>
                </a:ext>
              </a:extLst>
            </p:cNvPr>
            <p:cNvSpPr/>
            <p:nvPr/>
          </p:nvSpPr>
          <p:spPr>
            <a:xfrm>
              <a:off x="5233525" y="5255225"/>
              <a:ext cx="89525" cy="89525"/>
            </a:xfrm>
            <a:custGeom>
              <a:avLst/>
              <a:gdLst/>
              <a:ahLst/>
              <a:cxnLst/>
              <a:rect l="l" t="t" r="r" b="b"/>
              <a:pathLst>
                <a:path w="3581" h="3581" fill="none" extrusionOk="0">
                  <a:moveTo>
                    <a:pt x="3215" y="707"/>
                  </a:moveTo>
                  <a:lnTo>
                    <a:pt x="3215" y="707"/>
                  </a:lnTo>
                  <a:lnTo>
                    <a:pt x="3093" y="585"/>
                  </a:lnTo>
                  <a:lnTo>
                    <a:pt x="2972" y="464"/>
                  </a:lnTo>
                  <a:lnTo>
                    <a:pt x="2850" y="342"/>
                  </a:lnTo>
                  <a:lnTo>
                    <a:pt x="2679" y="244"/>
                  </a:lnTo>
                  <a:lnTo>
                    <a:pt x="2679" y="244"/>
                  </a:lnTo>
                  <a:lnTo>
                    <a:pt x="2533" y="171"/>
                  </a:lnTo>
                  <a:lnTo>
                    <a:pt x="2363" y="98"/>
                  </a:lnTo>
                  <a:lnTo>
                    <a:pt x="2192" y="50"/>
                  </a:lnTo>
                  <a:lnTo>
                    <a:pt x="2022" y="25"/>
                  </a:lnTo>
                  <a:lnTo>
                    <a:pt x="1851" y="1"/>
                  </a:lnTo>
                  <a:lnTo>
                    <a:pt x="1681" y="25"/>
                  </a:lnTo>
                  <a:lnTo>
                    <a:pt x="1510" y="25"/>
                  </a:lnTo>
                  <a:lnTo>
                    <a:pt x="1340" y="74"/>
                  </a:lnTo>
                  <a:lnTo>
                    <a:pt x="1169" y="123"/>
                  </a:lnTo>
                  <a:lnTo>
                    <a:pt x="1023" y="196"/>
                  </a:lnTo>
                  <a:lnTo>
                    <a:pt x="877" y="269"/>
                  </a:lnTo>
                  <a:lnTo>
                    <a:pt x="731" y="366"/>
                  </a:lnTo>
                  <a:lnTo>
                    <a:pt x="585" y="488"/>
                  </a:lnTo>
                  <a:lnTo>
                    <a:pt x="463" y="610"/>
                  </a:lnTo>
                  <a:lnTo>
                    <a:pt x="341" y="731"/>
                  </a:lnTo>
                  <a:lnTo>
                    <a:pt x="244" y="902"/>
                  </a:lnTo>
                  <a:lnTo>
                    <a:pt x="244" y="902"/>
                  </a:lnTo>
                  <a:lnTo>
                    <a:pt x="171" y="1048"/>
                  </a:lnTo>
                  <a:lnTo>
                    <a:pt x="98" y="1219"/>
                  </a:lnTo>
                  <a:lnTo>
                    <a:pt x="49" y="1389"/>
                  </a:lnTo>
                  <a:lnTo>
                    <a:pt x="25" y="1560"/>
                  </a:lnTo>
                  <a:lnTo>
                    <a:pt x="0" y="1730"/>
                  </a:lnTo>
                  <a:lnTo>
                    <a:pt x="0" y="1900"/>
                  </a:lnTo>
                  <a:lnTo>
                    <a:pt x="25" y="2071"/>
                  </a:lnTo>
                  <a:lnTo>
                    <a:pt x="73" y="2241"/>
                  </a:lnTo>
                  <a:lnTo>
                    <a:pt x="122" y="2412"/>
                  </a:lnTo>
                  <a:lnTo>
                    <a:pt x="195" y="2558"/>
                  </a:lnTo>
                  <a:lnTo>
                    <a:pt x="268" y="2729"/>
                  </a:lnTo>
                  <a:lnTo>
                    <a:pt x="366" y="2850"/>
                  </a:lnTo>
                  <a:lnTo>
                    <a:pt x="463" y="2996"/>
                  </a:lnTo>
                  <a:lnTo>
                    <a:pt x="609" y="3118"/>
                  </a:lnTo>
                  <a:lnTo>
                    <a:pt x="731" y="3240"/>
                  </a:lnTo>
                  <a:lnTo>
                    <a:pt x="901" y="3337"/>
                  </a:lnTo>
                  <a:lnTo>
                    <a:pt x="901" y="3337"/>
                  </a:lnTo>
                  <a:lnTo>
                    <a:pt x="1048" y="3410"/>
                  </a:lnTo>
                  <a:lnTo>
                    <a:pt x="1218" y="3484"/>
                  </a:lnTo>
                  <a:lnTo>
                    <a:pt x="1389" y="3532"/>
                  </a:lnTo>
                  <a:lnTo>
                    <a:pt x="1559" y="3557"/>
                  </a:lnTo>
                  <a:lnTo>
                    <a:pt x="1730" y="3581"/>
                  </a:lnTo>
                  <a:lnTo>
                    <a:pt x="1900" y="3581"/>
                  </a:lnTo>
                  <a:lnTo>
                    <a:pt x="2071" y="3557"/>
                  </a:lnTo>
                  <a:lnTo>
                    <a:pt x="2241" y="3508"/>
                  </a:lnTo>
                  <a:lnTo>
                    <a:pt x="2411" y="3459"/>
                  </a:lnTo>
                  <a:lnTo>
                    <a:pt x="2558" y="3410"/>
                  </a:lnTo>
                  <a:lnTo>
                    <a:pt x="2704" y="3313"/>
                  </a:lnTo>
                  <a:lnTo>
                    <a:pt x="2850" y="3216"/>
                  </a:lnTo>
                  <a:lnTo>
                    <a:pt x="2996" y="3118"/>
                  </a:lnTo>
                  <a:lnTo>
                    <a:pt x="3118" y="2996"/>
                  </a:lnTo>
                  <a:lnTo>
                    <a:pt x="3240" y="2850"/>
                  </a:lnTo>
                  <a:lnTo>
                    <a:pt x="3337" y="2704"/>
                  </a:lnTo>
                  <a:lnTo>
                    <a:pt x="3337" y="2704"/>
                  </a:lnTo>
                  <a:lnTo>
                    <a:pt x="3459" y="2412"/>
                  </a:lnTo>
                  <a:lnTo>
                    <a:pt x="3532" y="2144"/>
                  </a:lnTo>
                  <a:lnTo>
                    <a:pt x="3581" y="1852"/>
                  </a:lnTo>
                  <a:lnTo>
                    <a:pt x="3556" y="1560"/>
                  </a:lnTo>
                </a:path>
              </a:pathLst>
            </a:custGeom>
            <a:noFill/>
            <a:ln w="12175" cap="rnd"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 name="Google Shape;1111;p49">
              <a:extLst>
                <a:ext uri="{FF2B5EF4-FFF2-40B4-BE49-F238E27FC236}">
                  <a16:creationId xmlns:a16="http://schemas.microsoft.com/office/drawing/2014/main" id="{3E786FD6-EE60-C0C7-094D-A20979A632CC}"/>
                </a:ext>
              </a:extLst>
            </p:cNvPr>
            <p:cNvSpPr/>
            <p:nvPr/>
          </p:nvSpPr>
          <p:spPr>
            <a:xfrm>
              <a:off x="5453325" y="5382475"/>
              <a:ext cx="88925" cy="88325"/>
            </a:xfrm>
            <a:custGeom>
              <a:avLst/>
              <a:gdLst/>
              <a:ahLst/>
              <a:cxnLst/>
              <a:rect l="l" t="t" r="r" b="b"/>
              <a:pathLst>
                <a:path w="3557" h="3533" fill="none" extrusionOk="0">
                  <a:moveTo>
                    <a:pt x="1389" y="1"/>
                  </a:moveTo>
                  <a:lnTo>
                    <a:pt x="1389" y="1"/>
                  </a:lnTo>
                  <a:lnTo>
                    <a:pt x="1194" y="50"/>
                  </a:lnTo>
                  <a:lnTo>
                    <a:pt x="999" y="147"/>
                  </a:lnTo>
                  <a:lnTo>
                    <a:pt x="804" y="245"/>
                  </a:lnTo>
                  <a:lnTo>
                    <a:pt x="634" y="366"/>
                  </a:lnTo>
                  <a:lnTo>
                    <a:pt x="634" y="366"/>
                  </a:lnTo>
                  <a:lnTo>
                    <a:pt x="488" y="488"/>
                  </a:lnTo>
                  <a:lnTo>
                    <a:pt x="390" y="634"/>
                  </a:lnTo>
                  <a:lnTo>
                    <a:pt x="268" y="780"/>
                  </a:lnTo>
                  <a:lnTo>
                    <a:pt x="195" y="926"/>
                  </a:lnTo>
                  <a:lnTo>
                    <a:pt x="122" y="1073"/>
                  </a:lnTo>
                  <a:lnTo>
                    <a:pt x="74" y="1243"/>
                  </a:lnTo>
                  <a:lnTo>
                    <a:pt x="25" y="1414"/>
                  </a:lnTo>
                  <a:lnTo>
                    <a:pt x="0" y="1584"/>
                  </a:lnTo>
                  <a:lnTo>
                    <a:pt x="0" y="1755"/>
                  </a:lnTo>
                  <a:lnTo>
                    <a:pt x="0" y="1925"/>
                  </a:lnTo>
                  <a:lnTo>
                    <a:pt x="25" y="2096"/>
                  </a:lnTo>
                  <a:lnTo>
                    <a:pt x="74" y="2266"/>
                  </a:lnTo>
                  <a:lnTo>
                    <a:pt x="122" y="2412"/>
                  </a:lnTo>
                  <a:lnTo>
                    <a:pt x="195" y="2583"/>
                  </a:lnTo>
                  <a:lnTo>
                    <a:pt x="293" y="2729"/>
                  </a:lnTo>
                  <a:lnTo>
                    <a:pt x="415" y="2875"/>
                  </a:lnTo>
                  <a:lnTo>
                    <a:pt x="415" y="2875"/>
                  </a:lnTo>
                  <a:lnTo>
                    <a:pt x="536" y="3021"/>
                  </a:lnTo>
                  <a:lnTo>
                    <a:pt x="658" y="3143"/>
                  </a:lnTo>
                  <a:lnTo>
                    <a:pt x="804" y="3240"/>
                  </a:lnTo>
                  <a:lnTo>
                    <a:pt x="950" y="3313"/>
                  </a:lnTo>
                  <a:lnTo>
                    <a:pt x="1121" y="3386"/>
                  </a:lnTo>
                  <a:lnTo>
                    <a:pt x="1267" y="3459"/>
                  </a:lnTo>
                  <a:lnTo>
                    <a:pt x="1437" y="3484"/>
                  </a:lnTo>
                  <a:lnTo>
                    <a:pt x="1608" y="3508"/>
                  </a:lnTo>
                  <a:lnTo>
                    <a:pt x="1778" y="3532"/>
                  </a:lnTo>
                  <a:lnTo>
                    <a:pt x="1949" y="3508"/>
                  </a:lnTo>
                  <a:lnTo>
                    <a:pt x="2119" y="3484"/>
                  </a:lnTo>
                  <a:lnTo>
                    <a:pt x="2290" y="3435"/>
                  </a:lnTo>
                  <a:lnTo>
                    <a:pt x="2460" y="3386"/>
                  </a:lnTo>
                  <a:lnTo>
                    <a:pt x="2606" y="3313"/>
                  </a:lnTo>
                  <a:lnTo>
                    <a:pt x="2777" y="3216"/>
                  </a:lnTo>
                  <a:lnTo>
                    <a:pt x="2923" y="3118"/>
                  </a:lnTo>
                  <a:lnTo>
                    <a:pt x="2923" y="3118"/>
                  </a:lnTo>
                  <a:lnTo>
                    <a:pt x="3045" y="2997"/>
                  </a:lnTo>
                  <a:lnTo>
                    <a:pt x="3167" y="2851"/>
                  </a:lnTo>
                  <a:lnTo>
                    <a:pt x="3264" y="2704"/>
                  </a:lnTo>
                  <a:lnTo>
                    <a:pt x="3361" y="2558"/>
                  </a:lnTo>
                  <a:lnTo>
                    <a:pt x="3435" y="2412"/>
                  </a:lnTo>
                  <a:lnTo>
                    <a:pt x="3483" y="2242"/>
                  </a:lnTo>
                  <a:lnTo>
                    <a:pt x="3532" y="2071"/>
                  </a:lnTo>
                  <a:lnTo>
                    <a:pt x="3556" y="1901"/>
                  </a:lnTo>
                  <a:lnTo>
                    <a:pt x="3556" y="1730"/>
                  </a:lnTo>
                  <a:lnTo>
                    <a:pt x="3556" y="1560"/>
                  </a:lnTo>
                  <a:lnTo>
                    <a:pt x="3532" y="1389"/>
                  </a:lnTo>
                  <a:lnTo>
                    <a:pt x="3483" y="1219"/>
                  </a:lnTo>
                  <a:lnTo>
                    <a:pt x="3410" y="1048"/>
                  </a:lnTo>
                  <a:lnTo>
                    <a:pt x="3337" y="902"/>
                  </a:lnTo>
                  <a:lnTo>
                    <a:pt x="3264" y="756"/>
                  </a:lnTo>
                  <a:lnTo>
                    <a:pt x="3142" y="610"/>
                  </a:lnTo>
                  <a:lnTo>
                    <a:pt x="3142" y="610"/>
                  </a:lnTo>
                  <a:lnTo>
                    <a:pt x="2972" y="415"/>
                  </a:lnTo>
                  <a:lnTo>
                    <a:pt x="2753" y="245"/>
                  </a:lnTo>
                  <a:lnTo>
                    <a:pt x="2533" y="123"/>
                  </a:lnTo>
                  <a:lnTo>
                    <a:pt x="2314" y="50"/>
                  </a:lnTo>
                </a:path>
              </a:pathLst>
            </a:custGeom>
            <a:noFill/>
            <a:ln w="12175" cap="rnd"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 name="Google Shape;1112;p49">
              <a:extLst>
                <a:ext uri="{FF2B5EF4-FFF2-40B4-BE49-F238E27FC236}">
                  <a16:creationId xmlns:a16="http://schemas.microsoft.com/office/drawing/2014/main" id="{B78F3AAF-E5F6-323B-6939-72C3EEFC9574}"/>
                </a:ext>
              </a:extLst>
            </p:cNvPr>
            <p:cNvSpPr/>
            <p:nvPr/>
          </p:nvSpPr>
          <p:spPr>
            <a:xfrm>
              <a:off x="5682875" y="5188875"/>
              <a:ext cx="88925" cy="89525"/>
            </a:xfrm>
            <a:custGeom>
              <a:avLst/>
              <a:gdLst/>
              <a:ahLst/>
              <a:cxnLst/>
              <a:rect l="l" t="t" r="r" b="b"/>
              <a:pathLst>
                <a:path w="3557" h="3581" fill="none" extrusionOk="0">
                  <a:moveTo>
                    <a:pt x="0" y="2022"/>
                  </a:moveTo>
                  <a:lnTo>
                    <a:pt x="0" y="2022"/>
                  </a:lnTo>
                  <a:lnTo>
                    <a:pt x="25" y="2216"/>
                  </a:lnTo>
                  <a:lnTo>
                    <a:pt x="98" y="2411"/>
                  </a:lnTo>
                  <a:lnTo>
                    <a:pt x="98" y="2411"/>
                  </a:lnTo>
                  <a:lnTo>
                    <a:pt x="171" y="2557"/>
                  </a:lnTo>
                  <a:lnTo>
                    <a:pt x="244" y="2728"/>
                  </a:lnTo>
                  <a:lnTo>
                    <a:pt x="341" y="2874"/>
                  </a:lnTo>
                  <a:lnTo>
                    <a:pt x="463" y="2996"/>
                  </a:lnTo>
                  <a:lnTo>
                    <a:pt x="585" y="3118"/>
                  </a:lnTo>
                  <a:lnTo>
                    <a:pt x="707" y="3239"/>
                  </a:lnTo>
                  <a:lnTo>
                    <a:pt x="853" y="3337"/>
                  </a:lnTo>
                  <a:lnTo>
                    <a:pt x="999" y="3410"/>
                  </a:lnTo>
                  <a:lnTo>
                    <a:pt x="1169" y="3483"/>
                  </a:lnTo>
                  <a:lnTo>
                    <a:pt x="1340" y="3532"/>
                  </a:lnTo>
                  <a:lnTo>
                    <a:pt x="1510" y="3556"/>
                  </a:lnTo>
                  <a:lnTo>
                    <a:pt x="1681" y="3580"/>
                  </a:lnTo>
                  <a:lnTo>
                    <a:pt x="1851" y="3580"/>
                  </a:lnTo>
                  <a:lnTo>
                    <a:pt x="2022" y="3556"/>
                  </a:lnTo>
                  <a:lnTo>
                    <a:pt x="2192" y="3532"/>
                  </a:lnTo>
                  <a:lnTo>
                    <a:pt x="2363" y="3459"/>
                  </a:lnTo>
                  <a:lnTo>
                    <a:pt x="2363" y="3459"/>
                  </a:lnTo>
                  <a:lnTo>
                    <a:pt x="2533" y="3410"/>
                  </a:lnTo>
                  <a:lnTo>
                    <a:pt x="2704" y="3312"/>
                  </a:lnTo>
                  <a:lnTo>
                    <a:pt x="2850" y="3215"/>
                  </a:lnTo>
                  <a:lnTo>
                    <a:pt x="2972" y="3093"/>
                  </a:lnTo>
                  <a:lnTo>
                    <a:pt x="3093" y="2971"/>
                  </a:lnTo>
                  <a:lnTo>
                    <a:pt x="3215" y="2850"/>
                  </a:lnTo>
                  <a:lnTo>
                    <a:pt x="3288" y="2704"/>
                  </a:lnTo>
                  <a:lnTo>
                    <a:pt x="3386" y="2557"/>
                  </a:lnTo>
                  <a:lnTo>
                    <a:pt x="3434" y="2387"/>
                  </a:lnTo>
                  <a:lnTo>
                    <a:pt x="3483" y="2216"/>
                  </a:lnTo>
                  <a:lnTo>
                    <a:pt x="3532" y="2070"/>
                  </a:lnTo>
                  <a:lnTo>
                    <a:pt x="3556" y="1875"/>
                  </a:lnTo>
                  <a:lnTo>
                    <a:pt x="3556" y="1705"/>
                  </a:lnTo>
                  <a:lnTo>
                    <a:pt x="3532" y="1534"/>
                  </a:lnTo>
                  <a:lnTo>
                    <a:pt x="3507" y="1364"/>
                  </a:lnTo>
                  <a:lnTo>
                    <a:pt x="3434" y="1194"/>
                  </a:lnTo>
                  <a:lnTo>
                    <a:pt x="3434" y="1194"/>
                  </a:lnTo>
                  <a:lnTo>
                    <a:pt x="3361" y="1023"/>
                  </a:lnTo>
                  <a:lnTo>
                    <a:pt x="3288" y="853"/>
                  </a:lnTo>
                  <a:lnTo>
                    <a:pt x="3191" y="706"/>
                  </a:lnTo>
                  <a:lnTo>
                    <a:pt x="3069" y="585"/>
                  </a:lnTo>
                  <a:lnTo>
                    <a:pt x="2947" y="463"/>
                  </a:lnTo>
                  <a:lnTo>
                    <a:pt x="2825" y="341"/>
                  </a:lnTo>
                  <a:lnTo>
                    <a:pt x="2679" y="268"/>
                  </a:lnTo>
                  <a:lnTo>
                    <a:pt x="2533" y="171"/>
                  </a:lnTo>
                  <a:lnTo>
                    <a:pt x="2363" y="122"/>
                  </a:lnTo>
                  <a:lnTo>
                    <a:pt x="2192" y="73"/>
                  </a:lnTo>
                  <a:lnTo>
                    <a:pt x="2022" y="24"/>
                  </a:lnTo>
                  <a:lnTo>
                    <a:pt x="1851" y="24"/>
                  </a:lnTo>
                  <a:lnTo>
                    <a:pt x="1681" y="0"/>
                  </a:lnTo>
                  <a:lnTo>
                    <a:pt x="1510" y="24"/>
                  </a:lnTo>
                  <a:lnTo>
                    <a:pt x="1340" y="73"/>
                  </a:lnTo>
                  <a:lnTo>
                    <a:pt x="1169" y="122"/>
                  </a:lnTo>
                  <a:lnTo>
                    <a:pt x="1169" y="122"/>
                  </a:lnTo>
                  <a:lnTo>
                    <a:pt x="974" y="195"/>
                  </a:lnTo>
                  <a:lnTo>
                    <a:pt x="804" y="292"/>
                  </a:lnTo>
                  <a:lnTo>
                    <a:pt x="658" y="390"/>
                  </a:lnTo>
                  <a:lnTo>
                    <a:pt x="512" y="512"/>
                  </a:lnTo>
                  <a:lnTo>
                    <a:pt x="390" y="658"/>
                  </a:lnTo>
                  <a:lnTo>
                    <a:pt x="293" y="804"/>
                  </a:lnTo>
                  <a:lnTo>
                    <a:pt x="195" y="950"/>
                  </a:lnTo>
                  <a:lnTo>
                    <a:pt x="122" y="1120"/>
                  </a:lnTo>
                </a:path>
              </a:pathLst>
            </a:custGeom>
            <a:noFill/>
            <a:ln w="12175" cap="rnd"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 name="Google Shape;1113;p49">
              <a:extLst>
                <a:ext uri="{FF2B5EF4-FFF2-40B4-BE49-F238E27FC236}">
                  <a16:creationId xmlns:a16="http://schemas.microsoft.com/office/drawing/2014/main" id="{DAD4A93B-9B7A-732C-FF1C-9EB6C9C4B3C7}"/>
                </a:ext>
              </a:extLst>
            </p:cNvPr>
            <p:cNvSpPr/>
            <p:nvPr/>
          </p:nvSpPr>
          <p:spPr>
            <a:xfrm>
              <a:off x="5411925" y="5110925"/>
              <a:ext cx="188775" cy="189400"/>
            </a:xfrm>
            <a:custGeom>
              <a:avLst/>
              <a:gdLst/>
              <a:ahLst/>
              <a:cxnLst/>
              <a:rect l="l" t="t" r="r" b="b"/>
              <a:pathLst>
                <a:path w="7551" h="7576" fill="none" extrusionOk="0">
                  <a:moveTo>
                    <a:pt x="0" y="3776"/>
                  </a:moveTo>
                  <a:lnTo>
                    <a:pt x="0" y="3776"/>
                  </a:lnTo>
                  <a:lnTo>
                    <a:pt x="25" y="3410"/>
                  </a:lnTo>
                  <a:lnTo>
                    <a:pt x="73" y="3021"/>
                  </a:lnTo>
                  <a:lnTo>
                    <a:pt x="171" y="2655"/>
                  </a:lnTo>
                  <a:lnTo>
                    <a:pt x="293" y="2314"/>
                  </a:lnTo>
                  <a:lnTo>
                    <a:pt x="463" y="1973"/>
                  </a:lnTo>
                  <a:lnTo>
                    <a:pt x="658" y="1681"/>
                  </a:lnTo>
                  <a:lnTo>
                    <a:pt x="877" y="1389"/>
                  </a:lnTo>
                  <a:lnTo>
                    <a:pt x="1121" y="1121"/>
                  </a:lnTo>
                  <a:lnTo>
                    <a:pt x="1389" y="877"/>
                  </a:lnTo>
                  <a:lnTo>
                    <a:pt x="1656" y="658"/>
                  </a:lnTo>
                  <a:lnTo>
                    <a:pt x="1973" y="463"/>
                  </a:lnTo>
                  <a:lnTo>
                    <a:pt x="2314" y="293"/>
                  </a:lnTo>
                  <a:lnTo>
                    <a:pt x="2655" y="171"/>
                  </a:lnTo>
                  <a:lnTo>
                    <a:pt x="3020" y="74"/>
                  </a:lnTo>
                  <a:lnTo>
                    <a:pt x="3386" y="25"/>
                  </a:lnTo>
                  <a:lnTo>
                    <a:pt x="3775" y="1"/>
                  </a:lnTo>
                  <a:lnTo>
                    <a:pt x="3775" y="1"/>
                  </a:lnTo>
                  <a:lnTo>
                    <a:pt x="4165" y="25"/>
                  </a:lnTo>
                  <a:lnTo>
                    <a:pt x="4555" y="74"/>
                  </a:lnTo>
                  <a:lnTo>
                    <a:pt x="4896" y="171"/>
                  </a:lnTo>
                  <a:lnTo>
                    <a:pt x="5261" y="293"/>
                  </a:lnTo>
                  <a:lnTo>
                    <a:pt x="5578" y="463"/>
                  </a:lnTo>
                  <a:lnTo>
                    <a:pt x="5894" y="658"/>
                  </a:lnTo>
                  <a:lnTo>
                    <a:pt x="6186" y="877"/>
                  </a:lnTo>
                  <a:lnTo>
                    <a:pt x="6454" y="1121"/>
                  </a:lnTo>
                  <a:lnTo>
                    <a:pt x="6698" y="1389"/>
                  </a:lnTo>
                  <a:lnTo>
                    <a:pt x="6917" y="1681"/>
                  </a:lnTo>
                  <a:lnTo>
                    <a:pt x="7112" y="1973"/>
                  </a:lnTo>
                  <a:lnTo>
                    <a:pt x="7258" y="2314"/>
                  </a:lnTo>
                  <a:lnTo>
                    <a:pt x="7404" y="2655"/>
                  </a:lnTo>
                  <a:lnTo>
                    <a:pt x="7477" y="3021"/>
                  </a:lnTo>
                  <a:lnTo>
                    <a:pt x="7550" y="3410"/>
                  </a:lnTo>
                  <a:lnTo>
                    <a:pt x="7550" y="3776"/>
                  </a:lnTo>
                  <a:lnTo>
                    <a:pt x="7550" y="3776"/>
                  </a:lnTo>
                  <a:lnTo>
                    <a:pt x="7550" y="4165"/>
                  </a:lnTo>
                  <a:lnTo>
                    <a:pt x="7477" y="4555"/>
                  </a:lnTo>
                  <a:lnTo>
                    <a:pt x="7404" y="4920"/>
                  </a:lnTo>
                  <a:lnTo>
                    <a:pt x="7258" y="5261"/>
                  </a:lnTo>
                  <a:lnTo>
                    <a:pt x="7112" y="5578"/>
                  </a:lnTo>
                  <a:lnTo>
                    <a:pt x="6917" y="5895"/>
                  </a:lnTo>
                  <a:lnTo>
                    <a:pt x="6698" y="6187"/>
                  </a:lnTo>
                  <a:lnTo>
                    <a:pt x="6454" y="6455"/>
                  </a:lnTo>
                  <a:lnTo>
                    <a:pt x="6186" y="6698"/>
                  </a:lnTo>
                  <a:lnTo>
                    <a:pt x="5894" y="6917"/>
                  </a:lnTo>
                  <a:lnTo>
                    <a:pt x="5578" y="7112"/>
                  </a:lnTo>
                  <a:lnTo>
                    <a:pt x="5261" y="7258"/>
                  </a:lnTo>
                  <a:lnTo>
                    <a:pt x="4896" y="7405"/>
                  </a:lnTo>
                  <a:lnTo>
                    <a:pt x="4555" y="7478"/>
                  </a:lnTo>
                  <a:lnTo>
                    <a:pt x="4165" y="7551"/>
                  </a:lnTo>
                  <a:lnTo>
                    <a:pt x="3775" y="7575"/>
                  </a:lnTo>
                  <a:lnTo>
                    <a:pt x="3775" y="7575"/>
                  </a:lnTo>
                  <a:lnTo>
                    <a:pt x="3386" y="7551"/>
                  </a:lnTo>
                  <a:lnTo>
                    <a:pt x="3020" y="7478"/>
                  </a:lnTo>
                  <a:lnTo>
                    <a:pt x="2655" y="7405"/>
                  </a:lnTo>
                  <a:lnTo>
                    <a:pt x="2314" y="7258"/>
                  </a:lnTo>
                  <a:lnTo>
                    <a:pt x="1973" y="7112"/>
                  </a:lnTo>
                  <a:lnTo>
                    <a:pt x="1656" y="6917"/>
                  </a:lnTo>
                  <a:lnTo>
                    <a:pt x="1389" y="6698"/>
                  </a:lnTo>
                  <a:lnTo>
                    <a:pt x="1121" y="6455"/>
                  </a:lnTo>
                  <a:lnTo>
                    <a:pt x="877" y="6187"/>
                  </a:lnTo>
                  <a:lnTo>
                    <a:pt x="658" y="5895"/>
                  </a:lnTo>
                  <a:lnTo>
                    <a:pt x="463" y="5578"/>
                  </a:lnTo>
                  <a:lnTo>
                    <a:pt x="293" y="5261"/>
                  </a:lnTo>
                  <a:lnTo>
                    <a:pt x="171" y="4920"/>
                  </a:lnTo>
                  <a:lnTo>
                    <a:pt x="73" y="4555"/>
                  </a:lnTo>
                  <a:lnTo>
                    <a:pt x="25" y="4165"/>
                  </a:lnTo>
                  <a:lnTo>
                    <a:pt x="0" y="3776"/>
                  </a:lnTo>
                  <a:lnTo>
                    <a:pt x="0" y="3776"/>
                  </a:lnTo>
                  <a:close/>
                </a:path>
              </a:pathLst>
            </a:custGeom>
            <a:noFill/>
            <a:ln w="12175" cap="rnd"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 name="Google Shape;1114;p49">
              <a:extLst>
                <a:ext uri="{FF2B5EF4-FFF2-40B4-BE49-F238E27FC236}">
                  <a16:creationId xmlns:a16="http://schemas.microsoft.com/office/drawing/2014/main" id="{9E3DBDA2-6383-F1F4-0413-5E4C017AC6D8}"/>
                </a:ext>
              </a:extLst>
            </p:cNvPr>
            <p:cNvSpPr/>
            <p:nvPr/>
          </p:nvSpPr>
          <p:spPr>
            <a:xfrm>
              <a:off x="5367475" y="5025075"/>
              <a:ext cx="81600" cy="105975"/>
            </a:xfrm>
            <a:custGeom>
              <a:avLst/>
              <a:gdLst/>
              <a:ahLst/>
              <a:cxnLst/>
              <a:rect l="l" t="t" r="r" b="b"/>
              <a:pathLst>
                <a:path w="3264" h="4239" fill="none" extrusionOk="0">
                  <a:moveTo>
                    <a:pt x="0" y="1"/>
                  </a:moveTo>
                  <a:lnTo>
                    <a:pt x="3264" y="4238"/>
                  </a:lnTo>
                </a:path>
              </a:pathLst>
            </a:custGeom>
            <a:noFill/>
            <a:ln w="12175" cap="rnd"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0" name="Google Shape;1115;p49">
              <a:extLst>
                <a:ext uri="{FF2B5EF4-FFF2-40B4-BE49-F238E27FC236}">
                  <a16:creationId xmlns:a16="http://schemas.microsoft.com/office/drawing/2014/main" id="{71FB5B30-499A-D522-8777-A0B8B8A79DAC}"/>
                </a:ext>
              </a:extLst>
            </p:cNvPr>
            <p:cNvSpPr/>
            <p:nvPr/>
          </p:nvSpPr>
          <p:spPr>
            <a:xfrm>
              <a:off x="5567800" y="4999500"/>
              <a:ext cx="115100" cy="133975"/>
            </a:xfrm>
            <a:custGeom>
              <a:avLst/>
              <a:gdLst/>
              <a:ahLst/>
              <a:cxnLst/>
              <a:rect l="l" t="t" r="r" b="b"/>
              <a:pathLst>
                <a:path w="4604" h="5359" fill="none" extrusionOk="0">
                  <a:moveTo>
                    <a:pt x="0" y="5359"/>
                  </a:moveTo>
                  <a:lnTo>
                    <a:pt x="4603" y="1"/>
                  </a:lnTo>
                </a:path>
              </a:pathLst>
            </a:custGeom>
            <a:noFill/>
            <a:ln w="12175" cap="rnd"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1" name="Google Shape;1116;p49">
              <a:extLst>
                <a:ext uri="{FF2B5EF4-FFF2-40B4-BE49-F238E27FC236}">
                  <a16:creationId xmlns:a16="http://schemas.microsoft.com/office/drawing/2014/main" id="{855665A2-C97E-926E-1BC3-65AA68C69849}"/>
                </a:ext>
              </a:extLst>
            </p:cNvPr>
            <p:cNvSpPr/>
            <p:nvPr/>
          </p:nvSpPr>
          <p:spPr>
            <a:xfrm>
              <a:off x="5600075" y="5217475"/>
              <a:ext cx="127275" cy="16475"/>
            </a:xfrm>
            <a:custGeom>
              <a:avLst/>
              <a:gdLst/>
              <a:ahLst/>
              <a:cxnLst/>
              <a:rect l="l" t="t" r="r" b="b"/>
              <a:pathLst>
                <a:path w="5091" h="659" fill="none" extrusionOk="0">
                  <a:moveTo>
                    <a:pt x="5090" y="658"/>
                  </a:moveTo>
                  <a:lnTo>
                    <a:pt x="0" y="1"/>
                  </a:lnTo>
                </a:path>
              </a:pathLst>
            </a:custGeom>
            <a:noFill/>
            <a:ln w="12175" cap="rnd"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2" name="Google Shape;1117;p49">
              <a:extLst>
                <a:ext uri="{FF2B5EF4-FFF2-40B4-BE49-F238E27FC236}">
                  <a16:creationId xmlns:a16="http://schemas.microsoft.com/office/drawing/2014/main" id="{5A5238A1-13C6-ABFD-D513-81F5295ED79B}"/>
                </a:ext>
              </a:extLst>
            </p:cNvPr>
            <p:cNvSpPr/>
            <p:nvPr/>
          </p:nvSpPr>
          <p:spPr>
            <a:xfrm>
              <a:off x="5497775" y="5299675"/>
              <a:ext cx="4900" cy="126675"/>
            </a:xfrm>
            <a:custGeom>
              <a:avLst/>
              <a:gdLst/>
              <a:ahLst/>
              <a:cxnLst/>
              <a:rect l="l" t="t" r="r" b="b"/>
              <a:pathLst>
                <a:path w="196" h="5067" fill="none" extrusionOk="0">
                  <a:moveTo>
                    <a:pt x="0" y="5067"/>
                  </a:moveTo>
                  <a:lnTo>
                    <a:pt x="195" y="1"/>
                  </a:lnTo>
                </a:path>
              </a:pathLst>
            </a:custGeom>
            <a:noFill/>
            <a:ln w="12175" cap="rnd"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3" name="Google Shape;1118;p49">
              <a:extLst>
                <a:ext uri="{FF2B5EF4-FFF2-40B4-BE49-F238E27FC236}">
                  <a16:creationId xmlns:a16="http://schemas.microsoft.com/office/drawing/2014/main" id="{27C59132-8D7E-5A9F-DCED-116DD5D0E330}"/>
                </a:ext>
              </a:extLst>
            </p:cNvPr>
            <p:cNvSpPr/>
            <p:nvPr/>
          </p:nvSpPr>
          <p:spPr>
            <a:xfrm>
              <a:off x="5277975" y="5241825"/>
              <a:ext cx="141275" cy="58500"/>
            </a:xfrm>
            <a:custGeom>
              <a:avLst/>
              <a:gdLst/>
              <a:ahLst/>
              <a:cxnLst/>
              <a:rect l="l" t="t" r="r" b="b"/>
              <a:pathLst>
                <a:path w="5651" h="2340" fill="none" extrusionOk="0">
                  <a:moveTo>
                    <a:pt x="0" y="2339"/>
                  </a:moveTo>
                  <a:lnTo>
                    <a:pt x="5651" y="1"/>
                  </a:lnTo>
                </a:path>
              </a:pathLst>
            </a:custGeom>
            <a:noFill/>
            <a:ln w="12175" cap="rnd"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64" name="Google Shape;816;p49">
            <a:extLst>
              <a:ext uri="{FF2B5EF4-FFF2-40B4-BE49-F238E27FC236}">
                <a16:creationId xmlns:a16="http://schemas.microsoft.com/office/drawing/2014/main" id="{D574C1C7-1C06-0355-CE4E-7C11EFF40DE8}"/>
              </a:ext>
            </a:extLst>
          </p:cNvPr>
          <p:cNvGrpSpPr/>
          <p:nvPr/>
        </p:nvGrpSpPr>
        <p:grpSpPr>
          <a:xfrm>
            <a:off x="2727780" y="4427644"/>
            <a:ext cx="310693" cy="290571"/>
            <a:chOff x="1278900" y="2333250"/>
            <a:chExt cx="381175" cy="381175"/>
          </a:xfrm>
        </p:grpSpPr>
        <p:sp>
          <p:nvSpPr>
            <p:cNvPr id="165" name="Google Shape;817;p49">
              <a:extLst>
                <a:ext uri="{FF2B5EF4-FFF2-40B4-BE49-F238E27FC236}">
                  <a16:creationId xmlns:a16="http://schemas.microsoft.com/office/drawing/2014/main" id="{80F6902E-1AFB-00A3-B706-17DF301060EB}"/>
                </a:ext>
              </a:extLst>
            </p:cNvPr>
            <p:cNvSpPr/>
            <p:nvPr/>
          </p:nvSpPr>
          <p:spPr>
            <a:xfrm>
              <a:off x="1278900" y="2333250"/>
              <a:ext cx="381175" cy="381175"/>
            </a:xfrm>
            <a:custGeom>
              <a:avLst/>
              <a:gdLst/>
              <a:ahLst/>
              <a:cxnLst/>
              <a:rect l="l" t="t" r="r" b="b"/>
              <a:pathLst>
                <a:path w="15247" h="15247" fill="none" extrusionOk="0">
                  <a:moveTo>
                    <a:pt x="7623" y="0"/>
                  </a:moveTo>
                  <a:lnTo>
                    <a:pt x="7623" y="0"/>
                  </a:lnTo>
                  <a:lnTo>
                    <a:pt x="7233" y="0"/>
                  </a:lnTo>
                  <a:lnTo>
                    <a:pt x="6844" y="49"/>
                  </a:lnTo>
                  <a:lnTo>
                    <a:pt x="6454" y="98"/>
                  </a:lnTo>
                  <a:lnTo>
                    <a:pt x="6089" y="147"/>
                  </a:lnTo>
                  <a:lnTo>
                    <a:pt x="5723" y="244"/>
                  </a:lnTo>
                  <a:lnTo>
                    <a:pt x="5358" y="341"/>
                  </a:lnTo>
                  <a:lnTo>
                    <a:pt x="4993" y="463"/>
                  </a:lnTo>
                  <a:lnTo>
                    <a:pt x="4652" y="609"/>
                  </a:lnTo>
                  <a:lnTo>
                    <a:pt x="4311" y="755"/>
                  </a:lnTo>
                  <a:lnTo>
                    <a:pt x="3994" y="926"/>
                  </a:lnTo>
                  <a:lnTo>
                    <a:pt x="3678" y="1096"/>
                  </a:lnTo>
                  <a:lnTo>
                    <a:pt x="3361" y="1291"/>
                  </a:lnTo>
                  <a:lnTo>
                    <a:pt x="3069" y="1510"/>
                  </a:lnTo>
                  <a:lnTo>
                    <a:pt x="2777" y="1730"/>
                  </a:lnTo>
                  <a:lnTo>
                    <a:pt x="2509" y="1973"/>
                  </a:lnTo>
                  <a:lnTo>
                    <a:pt x="2241" y="2241"/>
                  </a:lnTo>
                  <a:lnTo>
                    <a:pt x="1973" y="2509"/>
                  </a:lnTo>
                  <a:lnTo>
                    <a:pt x="1729" y="2777"/>
                  </a:lnTo>
                  <a:lnTo>
                    <a:pt x="1510" y="3069"/>
                  </a:lnTo>
                  <a:lnTo>
                    <a:pt x="1291" y="3361"/>
                  </a:lnTo>
                  <a:lnTo>
                    <a:pt x="1096" y="3678"/>
                  </a:lnTo>
                  <a:lnTo>
                    <a:pt x="926" y="3995"/>
                  </a:lnTo>
                  <a:lnTo>
                    <a:pt x="755" y="4311"/>
                  </a:lnTo>
                  <a:lnTo>
                    <a:pt x="609" y="4652"/>
                  </a:lnTo>
                  <a:lnTo>
                    <a:pt x="463" y="4993"/>
                  </a:lnTo>
                  <a:lnTo>
                    <a:pt x="341" y="5358"/>
                  </a:lnTo>
                  <a:lnTo>
                    <a:pt x="244" y="5724"/>
                  </a:lnTo>
                  <a:lnTo>
                    <a:pt x="146" y="6089"/>
                  </a:lnTo>
                  <a:lnTo>
                    <a:pt x="97" y="6454"/>
                  </a:lnTo>
                  <a:lnTo>
                    <a:pt x="49" y="6844"/>
                  </a:lnTo>
                  <a:lnTo>
                    <a:pt x="0" y="7234"/>
                  </a:lnTo>
                  <a:lnTo>
                    <a:pt x="0" y="7623"/>
                  </a:lnTo>
                  <a:lnTo>
                    <a:pt x="0" y="7623"/>
                  </a:lnTo>
                  <a:lnTo>
                    <a:pt x="0" y="8013"/>
                  </a:lnTo>
                  <a:lnTo>
                    <a:pt x="49" y="8403"/>
                  </a:lnTo>
                  <a:lnTo>
                    <a:pt x="97" y="8793"/>
                  </a:lnTo>
                  <a:lnTo>
                    <a:pt x="146" y="9158"/>
                  </a:lnTo>
                  <a:lnTo>
                    <a:pt x="244" y="9523"/>
                  </a:lnTo>
                  <a:lnTo>
                    <a:pt x="341" y="9889"/>
                  </a:lnTo>
                  <a:lnTo>
                    <a:pt x="463" y="10254"/>
                  </a:lnTo>
                  <a:lnTo>
                    <a:pt x="609" y="10595"/>
                  </a:lnTo>
                  <a:lnTo>
                    <a:pt x="755" y="10936"/>
                  </a:lnTo>
                  <a:lnTo>
                    <a:pt x="926" y="11252"/>
                  </a:lnTo>
                  <a:lnTo>
                    <a:pt x="1096" y="11569"/>
                  </a:lnTo>
                  <a:lnTo>
                    <a:pt x="1291" y="11886"/>
                  </a:lnTo>
                  <a:lnTo>
                    <a:pt x="1510" y="12178"/>
                  </a:lnTo>
                  <a:lnTo>
                    <a:pt x="1729" y="12470"/>
                  </a:lnTo>
                  <a:lnTo>
                    <a:pt x="1973" y="12738"/>
                  </a:lnTo>
                  <a:lnTo>
                    <a:pt x="2241" y="13006"/>
                  </a:lnTo>
                  <a:lnTo>
                    <a:pt x="2509" y="13274"/>
                  </a:lnTo>
                  <a:lnTo>
                    <a:pt x="2777" y="13517"/>
                  </a:lnTo>
                  <a:lnTo>
                    <a:pt x="3069" y="13737"/>
                  </a:lnTo>
                  <a:lnTo>
                    <a:pt x="3361" y="13956"/>
                  </a:lnTo>
                  <a:lnTo>
                    <a:pt x="3678" y="14151"/>
                  </a:lnTo>
                  <a:lnTo>
                    <a:pt x="3994" y="14321"/>
                  </a:lnTo>
                  <a:lnTo>
                    <a:pt x="4311" y="14492"/>
                  </a:lnTo>
                  <a:lnTo>
                    <a:pt x="4652" y="14638"/>
                  </a:lnTo>
                  <a:lnTo>
                    <a:pt x="4993" y="14784"/>
                  </a:lnTo>
                  <a:lnTo>
                    <a:pt x="5358" y="14906"/>
                  </a:lnTo>
                  <a:lnTo>
                    <a:pt x="5723" y="15003"/>
                  </a:lnTo>
                  <a:lnTo>
                    <a:pt x="6089" y="15100"/>
                  </a:lnTo>
                  <a:lnTo>
                    <a:pt x="6454" y="15149"/>
                  </a:lnTo>
                  <a:lnTo>
                    <a:pt x="6844" y="15198"/>
                  </a:lnTo>
                  <a:lnTo>
                    <a:pt x="7233" y="15247"/>
                  </a:lnTo>
                  <a:lnTo>
                    <a:pt x="7623" y="15247"/>
                  </a:lnTo>
                  <a:lnTo>
                    <a:pt x="7623" y="15247"/>
                  </a:lnTo>
                  <a:lnTo>
                    <a:pt x="8013" y="15247"/>
                  </a:lnTo>
                  <a:lnTo>
                    <a:pt x="8403" y="15198"/>
                  </a:lnTo>
                  <a:lnTo>
                    <a:pt x="8792" y="15149"/>
                  </a:lnTo>
                  <a:lnTo>
                    <a:pt x="9158" y="15100"/>
                  </a:lnTo>
                  <a:lnTo>
                    <a:pt x="9523" y="15003"/>
                  </a:lnTo>
                  <a:lnTo>
                    <a:pt x="9888" y="14906"/>
                  </a:lnTo>
                  <a:lnTo>
                    <a:pt x="10253" y="14784"/>
                  </a:lnTo>
                  <a:lnTo>
                    <a:pt x="10594" y="14638"/>
                  </a:lnTo>
                  <a:lnTo>
                    <a:pt x="10935" y="14492"/>
                  </a:lnTo>
                  <a:lnTo>
                    <a:pt x="11252" y="14321"/>
                  </a:lnTo>
                  <a:lnTo>
                    <a:pt x="11569" y="14151"/>
                  </a:lnTo>
                  <a:lnTo>
                    <a:pt x="11885" y="13956"/>
                  </a:lnTo>
                  <a:lnTo>
                    <a:pt x="12178" y="13737"/>
                  </a:lnTo>
                  <a:lnTo>
                    <a:pt x="12470" y="13517"/>
                  </a:lnTo>
                  <a:lnTo>
                    <a:pt x="12738" y="13274"/>
                  </a:lnTo>
                  <a:lnTo>
                    <a:pt x="13006" y="13006"/>
                  </a:lnTo>
                  <a:lnTo>
                    <a:pt x="13273" y="12738"/>
                  </a:lnTo>
                  <a:lnTo>
                    <a:pt x="13517" y="12470"/>
                  </a:lnTo>
                  <a:lnTo>
                    <a:pt x="13736" y="12178"/>
                  </a:lnTo>
                  <a:lnTo>
                    <a:pt x="13955" y="11886"/>
                  </a:lnTo>
                  <a:lnTo>
                    <a:pt x="14150" y="11569"/>
                  </a:lnTo>
                  <a:lnTo>
                    <a:pt x="14321" y="11252"/>
                  </a:lnTo>
                  <a:lnTo>
                    <a:pt x="14491" y="10936"/>
                  </a:lnTo>
                  <a:lnTo>
                    <a:pt x="14637" y="10595"/>
                  </a:lnTo>
                  <a:lnTo>
                    <a:pt x="14783" y="10254"/>
                  </a:lnTo>
                  <a:lnTo>
                    <a:pt x="14905" y="9889"/>
                  </a:lnTo>
                  <a:lnTo>
                    <a:pt x="15003" y="9523"/>
                  </a:lnTo>
                  <a:lnTo>
                    <a:pt x="15100" y="9158"/>
                  </a:lnTo>
                  <a:lnTo>
                    <a:pt x="15149" y="8793"/>
                  </a:lnTo>
                  <a:lnTo>
                    <a:pt x="15198" y="8403"/>
                  </a:lnTo>
                  <a:lnTo>
                    <a:pt x="15246" y="8013"/>
                  </a:lnTo>
                  <a:lnTo>
                    <a:pt x="15246" y="7623"/>
                  </a:lnTo>
                  <a:lnTo>
                    <a:pt x="15246" y="7623"/>
                  </a:lnTo>
                  <a:lnTo>
                    <a:pt x="15246" y="7234"/>
                  </a:lnTo>
                  <a:lnTo>
                    <a:pt x="15198" y="6844"/>
                  </a:lnTo>
                  <a:lnTo>
                    <a:pt x="15149" y="6454"/>
                  </a:lnTo>
                  <a:lnTo>
                    <a:pt x="15100" y="6089"/>
                  </a:lnTo>
                  <a:lnTo>
                    <a:pt x="15003" y="5724"/>
                  </a:lnTo>
                  <a:lnTo>
                    <a:pt x="14905" y="5358"/>
                  </a:lnTo>
                  <a:lnTo>
                    <a:pt x="14783" y="4993"/>
                  </a:lnTo>
                  <a:lnTo>
                    <a:pt x="14637" y="4652"/>
                  </a:lnTo>
                  <a:lnTo>
                    <a:pt x="14491" y="4311"/>
                  </a:lnTo>
                  <a:lnTo>
                    <a:pt x="14321" y="3995"/>
                  </a:lnTo>
                  <a:lnTo>
                    <a:pt x="14150" y="3678"/>
                  </a:lnTo>
                  <a:lnTo>
                    <a:pt x="13955" y="3361"/>
                  </a:lnTo>
                  <a:lnTo>
                    <a:pt x="13736" y="3069"/>
                  </a:lnTo>
                  <a:lnTo>
                    <a:pt x="13517" y="2777"/>
                  </a:lnTo>
                  <a:lnTo>
                    <a:pt x="13273" y="2509"/>
                  </a:lnTo>
                  <a:lnTo>
                    <a:pt x="13006" y="2241"/>
                  </a:lnTo>
                  <a:lnTo>
                    <a:pt x="12738" y="1973"/>
                  </a:lnTo>
                  <a:lnTo>
                    <a:pt x="12470" y="1730"/>
                  </a:lnTo>
                  <a:lnTo>
                    <a:pt x="12178" y="1510"/>
                  </a:lnTo>
                  <a:lnTo>
                    <a:pt x="11885" y="1291"/>
                  </a:lnTo>
                  <a:lnTo>
                    <a:pt x="11569" y="1096"/>
                  </a:lnTo>
                  <a:lnTo>
                    <a:pt x="11252" y="926"/>
                  </a:lnTo>
                  <a:lnTo>
                    <a:pt x="10935" y="755"/>
                  </a:lnTo>
                  <a:lnTo>
                    <a:pt x="10594" y="609"/>
                  </a:lnTo>
                  <a:lnTo>
                    <a:pt x="10253" y="463"/>
                  </a:lnTo>
                  <a:lnTo>
                    <a:pt x="9888" y="341"/>
                  </a:lnTo>
                  <a:lnTo>
                    <a:pt x="9523" y="244"/>
                  </a:lnTo>
                  <a:lnTo>
                    <a:pt x="9158" y="147"/>
                  </a:lnTo>
                  <a:lnTo>
                    <a:pt x="8792" y="98"/>
                  </a:lnTo>
                  <a:lnTo>
                    <a:pt x="8403" y="49"/>
                  </a:lnTo>
                  <a:lnTo>
                    <a:pt x="8013" y="0"/>
                  </a:lnTo>
                  <a:lnTo>
                    <a:pt x="7623" y="0"/>
                  </a:lnTo>
                  <a:lnTo>
                    <a:pt x="7623" y="0"/>
                  </a:lnTo>
                </a:path>
              </a:pathLst>
            </a:custGeom>
            <a:noFill/>
            <a:ln w="12175" cap="rnd"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 name="Google Shape;818;p49">
              <a:extLst>
                <a:ext uri="{FF2B5EF4-FFF2-40B4-BE49-F238E27FC236}">
                  <a16:creationId xmlns:a16="http://schemas.microsoft.com/office/drawing/2014/main" id="{947DCC7C-1AFD-2382-AB78-D43DBEF4FA4B}"/>
                </a:ext>
              </a:extLst>
            </p:cNvPr>
            <p:cNvSpPr/>
            <p:nvPr/>
          </p:nvSpPr>
          <p:spPr>
            <a:xfrm>
              <a:off x="1525475" y="2503125"/>
              <a:ext cx="43875" cy="47525"/>
            </a:xfrm>
            <a:custGeom>
              <a:avLst/>
              <a:gdLst/>
              <a:ahLst/>
              <a:cxnLst/>
              <a:rect l="l" t="t" r="r" b="b"/>
              <a:pathLst>
                <a:path w="1755" h="1901" fill="none" extrusionOk="0">
                  <a:moveTo>
                    <a:pt x="878" y="0"/>
                  </a:moveTo>
                  <a:lnTo>
                    <a:pt x="878" y="0"/>
                  </a:lnTo>
                  <a:lnTo>
                    <a:pt x="1048" y="25"/>
                  </a:lnTo>
                  <a:lnTo>
                    <a:pt x="1219" y="73"/>
                  </a:lnTo>
                  <a:lnTo>
                    <a:pt x="1365" y="171"/>
                  </a:lnTo>
                  <a:lnTo>
                    <a:pt x="1511" y="268"/>
                  </a:lnTo>
                  <a:lnTo>
                    <a:pt x="1608" y="414"/>
                  </a:lnTo>
                  <a:lnTo>
                    <a:pt x="1681" y="585"/>
                  </a:lnTo>
                  <a:lnTo>
                    <a:pt x="1730" y="755"/>
                  </a:lnTo>
                  <a:lnTo>
                    <a:pt x="1754" y="950"/>
                  </a:lnTo>
                  <a:lnTo>
                    <a:pt x="1754" y="950"/>
                  </a:lnTo>
                  <a:lnTo>
                    <a:pt x="1730" y="1145"/>
                  </a:lnTo>
                  <a:lnTo>
                    <a:pt x="1681" y="1316"/>
                  </a:lnTo>
                  <a:lnTo>
                    <a:pt x="1608" y="1486"/>
                  </a:lnTo>
                  <a:lnTo>
                    <a:pt x="1511" y="1632"/>
                  </a:lnTo>
                  <a:lnTo>
                    <a:pt x="1365" y="1730"/>
                  </a:lnTo>
                  <a:lnTo>
                    <a:pt x="1219" y="1827"/>
                  </a:lnTo>
                  <a:lnTo>
                    <a:pt x="1048" y="1876"/>
                  </a:lnTo>
                  <a:lnTo>
                    <a:pt x="878" y="1900"/>
                  </a:lnTo>
                  <a:lnTo>
                    <a:pt x="878" y="1900"/>
                  </a:lnTo>
                  <a:lnTo>
                    <a:pt x="707" y="1876"/>
                  </a:lnTo>
                  <a:lnTo>
                    <a:pt x="537" y="1827"/>
                  </a:lnTo>
                  <a:lnTo>
                    <a:pt x="390" y="1730"/>
                  </a:lnTo>
                  <a:lnTo>
                    <a:pt x="244" y="1632"/>
                  </a:lnTo>
                  <a:lnTo>
                    <a:pt x="147" y="1486"/>
                  </a:lnTo>
                  <a:lnTo>
                    <a:pt x="74" y="1316"/>
                  </a:lnTo>
                  <a:lnTo>
                    <a:pt x="25" y="1145"/>
                  </a:lnTo>
                  <a:lnTo>
                    <a:pt x="1" y="950"/>
                  </a:lnTo>
                  <a:lnTo>
                    <a:pt x="1" y="950"/>
                  </a:lnTo>
                  <a:lnTo>
                    <a:pt x="25" y="755"/>
                  </a:lnTo>
                  <a:lnTo>
                    <a:pt x="74" y="585"/>
                  </a:lnTo>
                  <a:lnTo>
                    <a:pt x="147" y="414"/>
                  </a:lnTo>
                  <a:lnTo>
                    <a:pt x="244" y="268"/>
                  </a:lnTo>
                  <a:lnTo>
                    <a:pt x="390" y="171"/>
                  </a:lnTo>
                  <a:lnTo>
                    <a:pt x="537" y="73"/>
                  </a:lnTo>
                  <a:lnTo>
                    <a:pt x="707" y="25"/>
                  </a:lnTo>
                  <a:lnTo>
                    <a:pt x="878" y="0"/>
                  </a:lnTo>
                  <a:lnTo>
                    <a:pt x="878" y="0"/>
                  </a:lnTo>
                </a:path>
              </a:pathLst>
            </a:custGeom>
            <a:noFill/>
            <a:ln w="12175" cap="rnd"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 name="Google Shape;819;p49">
              <a:extLst>
                <a:ext uri="{FF2B5EF4-FFF2-40B4-BE49-F238E27FC236}">
                  <a16:creationId xmlns:a16="http://schemas.microsoft.com/office/drawing/2014/main" id="{B23CF69E-4435-C518-CCE3-88722361B2C8}"/>
                </a:ext>
              </a:extLst>
            </p:cNvPr>
            <p:cNvSpPr/>
            <p:nvPr/>
          </p:nvSpPr>
          <p:spPr>
            <a:xfrm>
              <a:off x="1369600" y="2503125"/>
              <a:ext cx="43875" cy="47525"/>
            </a:xfrm>
            <a:custGeom>
              <a:avLst/>
              <a:gdLst/>
              <a:ahLst/>
              <a:cxnLst/>
              <a:rect l="l" t="t" r="r" b="b"/>
              <a:pathLst>
                <a:path w="1755" h="1901" fill="none" extrusionOk="0">
                  <a:moveTo>
                    <a:pt x="878" y="0"/>
                  </a:moveTo>
                  <a:lnTo>
                    <a:pt x="878" y="0"/>
                  </a:lnTo>
                  <a:lnTo>
                    <a:pt x="1048" y="25"/>
                  </a:lnTo>
                  <a:lnTo>
                    <a:pt x="1219" y="73"/>
                  </a:lnTo>
                  <a:lnTo>
                    <a:pt x="1365" y="171"/>
                  </a:lnTo>
                  <a:lnTo>
                    <a:pt x="1511" y="268"/>
                  </a:lnTo>
                  <a:lnTo>
                    <a:pt x="1608" y="414"/>
                  </a:lnTo>
                  <a:lnTo>
                    <a:pt x="1681" y="585"/>
                  </a:lnTo>
                  <a:lnTo>
                    <a:pt x="1730" y="755"/>
                  </a:lnTo>
                  <a:lnTo>
                    <a:pt x="1754" y="950"/>
                  </a:lnTo>
                  <a:lnTo>
                    <a:pt x="1754" y="950"/>
                  </a:lnTo>
                  <a:lnTo>
                    <a:pt x="1730" y="1145"/>
                  </a:lnTo>
                  <a:lnTo>
                    <a:pt x="1681" y="1316"/>
                  </a:lnTo>
                  <a:lnTo>
                    <a:pt x="1608" y="1486"/>
                  </a:lnTo>
                  <a:lnTo>
                    <a:pt x="1511" y="1632"/>
                  </a:lnTo>
                  <a:lnTo>
                    <a:pt x="1365" y="1730"/>
                  </a:lnTo>
                  <a:lnTo>
                    <a:pt x="1219" y="1827"/>
                  </a:lnTo>
                  <a:lnTo>
                    <a:pt x="1048" y="1876"/>
                  </a:lnTo>
                  <a:lnTo>
                    <a:pt x="878" y="1900"/>
                  </a:lnTo>
                  <a:lnTo>
                    <a:pt x="878" y="1900"/>
                  </a:lnTo>
                  <a:lnTo>
                    <a:pt x="707" y="1876"/>
                  </a:lnTo>
                  <a:lnTo>
                    <a:pt x="537" y="1827"/>
                  </a:lnTo>
                  <a:lnTo>
                    <a:pt x="391" y="1730"/>
                  </a:lnTo>
                  <a:lnTo>
                    <a:pt x="244" y="1632"/>
                  </a:lnTo>
                  <a:lnTo>
                    <a:pt x="147" y="1486"/>
                  </a:lnTo>
                  <a:lnTo>
                    <a:pt x="74" y="1316"/>
                  </a:lnTo>
                  <a:lnTo>
                    <a:pt x="25" y="1145"/>
                  </a:lnTo>
                  <a:lnTo>
                    <a:pt x="1" y="950"/>
                  </a:lnTo>
                  <a:lnTo>
                    <a:pt x="1" y="950"/>
                  </a:lnTo>
                  <a:lnTo>
                    <a:pt x="25" y="755"/>
                  </a:lnTo>
                  <a:lnTo>
                    <a:pt x="74" y="585"/>
                  </a:lnTo>
                  <a:lnTo>
                    <a:pt x="147" y="414"/>
                  </a:lnTo>
                  <a:lnTo>
                    <a:pt x="244" y="268"/>
                  </a:lnTo>
                  <a:lnTo>
                    <a:pt x="391" y="171"/>
                  </a:lnTo>
                  <a:lnTo>
                    <a:pt x="537" y="73"/>
                  </a:lnTo>
                  <a:lnTo>
                    <a:pt x="707" y="25"/>
                  </a:lnTo>
                  <a:lnTo>
                    <a:pt x="878" y="0"/>
                  </a:lnTo>
                  <a:lnTo>
                    <a:pt x="878" y="0"/>
                  </a:lnTo>
                </a:path>
              </a:pathLst>
            </a:custGeom>
            <a:noFill/>
            <a:ln w="12175" cap="rnd"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8" name="Google Shape;820;p49">
              <a:extLst>
                <a:ext uri="{FF2B5EF4-FFF2-40B4-BE49-F238E27FC236}">
                  <a16:creationId xmlns:a16="http://schemas.microsoft.com/office/drawing/2014/main" id="{3EC3C207-051B-D0E4-1AD4-E56BBFAC71B4}"/>
                </a:ext>
              </a:extLst>
            </p:cNvPr>
            <p:cNvSpPr/>
            <p:nvPr/>
          </p:nvSpPr>
          <p:spPr>
            <a:xfrm>
              <a:off x="1369600" y="2604200"/>
              <a:ext cx="199750" cy="40825"/>
            </a:xfrm>
            <a:custGeom>
              <a:avLst/>
              <a:gdLst/>
              <a:ahLst/>
              <a:cxnLst/>
              <a:rect l="l" t="t" r="r" b="b"/>
              <a:pathLst>
                <a:path w="7990" h="1633" fill="none" extrusionOk="0">
                  <a:moveTo>
                    <a:pt x="7989" y="0"/>
                  </a:moveTo>
                  <a:lnTo>
                    <a:pt x="7989" y="0"/>
                  </a:lnTo>
                  <a:lnTo>
                    <a:pt x="7575" y="366"/>
                  </a:lnTo>
                  <a:lnTo>
                    <a:pt x="7137" y="707"/>
                  </a:lnTo>
                  <a:lnTo>
                    <a:pt x="6650" y="975"/>
                  </a:lnTo>
                  <a:lnTo>
                    <a:pt x="6163" y="1218"/>
                  </a:lnTo>
                  <a:lnTo>
                    <a:pt x="5627" y="1389"/>
                  </a:lnTo>
                  <a:lnTo>
                    <a:pt x="5115" y="1535"/>
                  </a:lnTo>
                  <a:lnTo>
                    <a:pt x="4555" y="1608"/>
                  </a:lnTo>
                  <a:lnTo>
                    <a:pt x="3995" y="1632"/>
                  </a:lnTo>
                  <a:lnTo>
                    <a:pt x="3995" y="1632"/>
                  </a:lnTo>
                  <a:lnTo>
                    <a:pt x="3435" y="1608"/>
                  </a:lnTo>
                  <a:lnTo>
                    <a:pt x="2875" y="1535"/>
                  </a:lnTo>
                  <a:lnTo>
                    <a:pt x="2363" y="1389"/>
                  </a:lnTo>
                  <a:lnTo>
                    <a:pt x="1828" y="1218"/>
                  </a:lnTo>
                  <a:lnTo>
                    <a:pt x="1340" y="975"/>
                  </a:lnTo>
                  <a:lnTo>
                    <a:pt x="853" y="707"/>
                  </a:lnTo>
                  <a:lnTo>
                    <a:pt x="415" y="366"/>
                  </a:lnTo>
                  <a:lnTo>
                    <a:pt x="1" y="0"/>
                  </a:lnTo>
                </a:path>
              </a:pathLst>
            </a:custGeom>
            <a:noFill/>
            <a:ln w="12175" cap="rnd"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extLst>
      <p:ext uri="{BB962C8B-B14F-4D97-AF65-F5344CB8AC3E}">
        <p14:creationId xmlns:p14="http://schemas.microsoft.com/office/powerpoint/2010/main" val="18401440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87"/>
        <p:cNvGrpSpPr/>
        <p:nvPr/>
      </p:nvGrpSpPr>
      <p:grpSpPr>
        <a:xfrm>
          <a:off x="0" y="0"/>
          <a:ext cx="0" cy="0"/>
          <a:chOff x="0" y="0"/>
          <a:chExt cx="0" cy="0"/>
        </a:xfrm>
      </p:grpSpPr>
      <p:grpSp>
        <p:nvGrpSpPr>
          <p:cNvPr id="189" name="Google Shape;189;p19"/>
          <p:cNvGrpSpPr/>
          <p:nvPr/>
        </p:nvGrpSpPr>
        <p:grpSpPr>
          <a:xfrm>
            <a:off x="5853100" y="3068600"/>
            <a:ext cx="1539600" cy="1539600"/>
            <a:chOff x="6680825" y="2549350"/>
            <a:chExt cx="1539600" cy="1539600"/>
          </a:xfrm>
        </p:grpSpPr>
        <p:sp>
          <p:nvSpPr>
            <p:cNvPr id="190" name="Google Shape;190;p19"/>
            <p:cNvSpPr/>
            <p:nvPr/>
          </p:nvSpPr>
          <p:spPr>
            <a:xfrm>
              <a:off x="6825669" y="2694194"/>
              <a:ext cx="1249800" cy="1249800"/>
            </a:xfrm>
            <a:prstGeom prst="ellipse">
              <a:avLst/>
            </a:prstGeom>
            <a:solidFill>
              <a:srgbClr val="000000">
                <a:alpha val="1882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1" name="Google Shape;191;p19"/>
            <p:cNvSpPr/>
            <p:nvPr/>
          </p:nvSpPr>
          <p:spPr>
            <a:xfrm>
              <a:off x="6894850" y="2763375"/>
              <a:ext cx="1111200" cy="1111200"/>
            </a:xfrm>
            <a:prstGeom prst="ellipse">
              <a:avLst/>
            </a:pr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2" name="Google Shape;192;p19"/>
            <p:cNvSpPr/>
            <p:nvPr/>
          </p:nvSpPr>
          <p:spPr>
            <a:xfrm>
              <a:off x="6680825" y="2549350"/>
              <a:ext cx="1539600" cy="1539600"/>
            </a:xfrm>
            <a:prstGeom prst="donut">
              <a:avLst>
                <a:gd name="adj" fmla="val 675"/>
              </a:avLst>
            </a:prstGeom>
            <a:solidFill>
              <a:srgbClr val="000000">
                <a:alpha val="6539"/>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93" name="Google Shape;193;p19"/>
          <p:cNvSpPr txBox="1">
            <a:spLocks noGrp="1"/>
          </p:cNvSpPr>
          <p:nvPr>
            <p:ph type="title"/>
          </p:nvPr>
        </p:nvSpPr>
        <p:spPr>
          <a:xfrm>
            <a:off x="457200" y="662216"/>
            <a:ext cx="5540744" cy="683100"/>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r>
              <a:rPr lang="fr-FR" dirty="0"/>
              <a:t>Introduction</a:t>
            </a:r>
            <a:endParaRPr lang="fr-FR" sz="1200" b="0" dirty="0">
              <a:latin typeface="Poppins Light"/>
              <a:cs typeface="Poppins Light"/>
              <a:sym typeface="Poppins Light"/>
            </a:endParaRPr>
          </a:p>
        </p:txBody>
      </p:sp>
      <p:sp>
        <p:nvSpPr>
          <p:cNvPr id="195" name="Google Shape;195;p19"/>
          <p:cNvSpPr txBox="1">
            <a:spLocks noGrp="1"/>
          </p:cNvSpPr>
          <p:nvPr>
            <p:ph type="sldNum" idx="12"/>
          </p:nvPr>
        </p:nvSpPr>
        <p:spPr>
          <a:xfrm>
            <a:off x="8555875" y="4576450"/>
            <a:ext cx="435600" cy="4356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fld id="{00000000-1234-1234-1234-123412341234}" type="slidenum">
              <a:rPr lang="en"/>
              <a:t>7</a:t>
            </a:fld>
            <a:endParaRPr/>
          </a:p>
        </p:txBody>
      </p:sp>
      <p:grpSp>
        <p:nvGrpSpPr>
          <p:cNvPr id="196" name="Google Shape;196;p19"/>
          <p:cNvGrpSpPr/>
          <p:nvPr/>
        </p:nvGrpSpPr>
        <p:grpSpPr>
          <a:xfrm>
            <a:off x="6438110" y="3653462"/>
            <a:ext cx="369505" cy="369505"/>
            <a:chOff x="2594050" y="1631825"/>
            <a:chExt cx="439625" cy="439625"/>
          </a:xfrm>
        </p:grpSpPr>
        <p:sp>
          <p:nvSpPr>
            <p:cNvPr id="197" name="Google Shape;197;p19"/>
            <p:cNvSpPr/>
            <p:nvPr/>
          </p:nvSpPr>
          <p:spPr>
            <a:xfrm>
              <a:off x="2594050" y="1883300"/>
              <a:ext cx="188175" cy="188150"/>
            </a:xfrm>
            <a:custGeom>
              <a:avLst/>
              <a:gdLst/>
              <a:ahLst/>
              <a:cxnLst/>
              <a:rect l="l" t="t" r="r" b="b"/>
              <a:pathLst>
                <a:path w="7527" h="7526" fill="none" extrusionOk="0">
                  <a:moveTo>
                    <a:pt x="5992" y="0"/>
                  </a:moveTo>
                  <a:lnTo>
                    <a:pt x="537" y="6430"/>
                  </a:lnTo>
                  <a:lnTo>
                    <a:pt x="1" y="7526"/>
                  </a:lnTo>
                  <a:lnTo>
                    <a:pt x="1097" y="6990"/>
                  </a:lnTo>
                  <a:lnTo>
                    <a:pt x="7526" y="1534"/>
                  </a:lnTo>
                  <a:lnTo>
                    <a:pt x="5992" y="0"/>
                  </a:lnTo>
                  <a:close/>
                </a:path>
              </a:pathLst>
            </a:custGeom>
            <a:noFill/>
            <a:ln w="12175" cap="rnd"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8" name="Google Shape;198;p19"/>
            <p:cNvSpPr/>
            <p:nvPr/>
          </p:nvSpPr>
          <p:spPr>
            <a:xfrm>
              <a:off x="2857700" y="1631825"/>
              <a:ext cx="175975" cy="176000"/>
            </a:xfrm>
            <a:custGeom>
              <a:avLst/>
              <a:gdLst/>
              <a:ahLst/>
              <a:cxnLst/>
              <a:rect l="l" t="t" r="r" b="b"/>
              <a:pathLst>
                <a:path w="7039" h="7040" fill="none" extrusionOk="0">
                  <a:moveTo>
                    <a:pt x="268" y="2704"/>
                  </a:moveTo>
                  <a:lnTo>
                    <a:pt x="4336" y="6771"/>
                  </a:lnTo>
                  <a:lnTo>
                    <a:pt x="4336" y="6771"/>
                  </a:lnTo>
                  <a:lnTo>
                    <a:pt x="4336" y="6771"/>
                  </a:lnTo>
                  <a:lnTo>
                    <a:pt x="4652" y="6917"/>
                  </a:lnTo>
                  <a:lnTo>
                    <a:pt x="4993" y="7015"/>
                  </a:lnTo>
                  <a:lnTo>
                    <a:pt x="5310" y="7039"/>
                  </a:lnTo>
                  <a:lnTo>
                    <a:pt x="5651" y="7039"/>
                  </a:lnTo>
                  <a:lnTo>
                    <a:pt x="5992" y="6966"/>
                  </a:lnTo>
                  <a:lnTo>
                    <a:pt x="6308" y="6844"/>
                  </a:lnTo>
                  <a:lnTo>
                    <a:pt x="6454" y="6747"/>
                  </a:lnTo>
                  <a:lnTo>
                    <a:pt x="6601" y="6674"/>
                  </a:lnTo>
                  <a:lnTo>
                    <a:pt x="6747" y="6552"/>
                  </a:lnTo>
                  <a:lnTo>
                    <a:pt x="6893" y="6430"/>
                  </a:lnTo>
                  <a:lnTo>
                    <a:pt x="6893" y="6430"/>
                  </a:lnTo>
                  <a:lnTo>
                    <a:pt x="6942" y="6357"/>
                  </a:lnTo>
                  <a:lnTo>
                    <a:pt x="7015" y="6260"/>
                  </a:lnTo>
                  <a:lnTo>
                    <a:pt x="7039" y="6138"/>
                  </a:lnTo>
                  <a:lnTo>
                    <a:pt x="7039" y="6041"/>
                  </a:lnTo>
                  <a:lnTo>
                    <a:pt x="7039" y="6041"/>
                  </a:lnTo>
                  <a:lnTo>
                    <a:pt x="7039" y="5943"/>
                  </a:lnTo>
                  <a:lnTo>
                    <a:pt x="7015" y="5846"/>
                  </a:lnTo>
                  <a:lnTo>
                    <a:pt x="6942" y="5748"/>
                  </a:lnTo>
                  <a:lnTo>
                    <a:pt x="6893" y="5651"/>
                  </a:lnTo>
                  <a:lnTo>
                    <a:pt x="1389" y="147"/>
                  </a:lnTo>
                  <a:lnTo>
                    <a:pt x="1389" y="147"/>
                  </a:lnTo>
                  <a:lnTo>
                    <a:pt x="1291" y="98"/>
                  </a:lnTo>
                  <a:lnTo>
                    <a:pt x="1194" y="25"/>
                  </a:lnTo>
                  <a:lnTo>
                    <a:pt x="1096" y="0"/>
                  </a:lnTo>
                  <a:lnTo>
                    <a:pt x="999" y="0"/>
                  </a:lnTo>
                  <a:lnTo>
                    <a:pt x="999" y="0"/>
                  </a:lnTo>
                  <a:lnTo>
                    <a:pt x="902" y="0"/>
                  </a:lnTo>
                  <a:lnTo>
                    <a:pt x="780" y="25"/>
                  </a:lnTo>
                  <a:lnTo>
                    <a:pt x="682" y="98"/>
                  </a:lnTo>
                  <a:lnTo>
                    <a:pt x="609" y="147"/>
                  </a:lnTo>
                  <a:lnTo>
                    <a:pt x="609" y="147"/>
                  </a:lnTo>
                  <a:lnTo>
                    <a:pt x="487" y="293"/>
                  </a:lnTo>
                  <a:lnTo>
                    <a:pt x="366" y="439"/>
                  </a:lnTo>
                  <a:lnTo>
                    <a:pt x="293" y="585"/>
                  </a:lnTo>
                  <a:lnTo>
                    <a:pt x="195" y="731"/>
                  </a:lnTo>
                  <a:lnTo>
                    <a:pt x="73" y="1048"/>
                  </a:lnTo>
                  <a:lnTo>
                    <a:pt x="0" y="1389"/>
                  </a:lnTo>
                  <a:lnTo>
                    <a:pt x="0" y="1730"/>
                  </a:lnTo>
                  <a:lnTo>
                    <a:pt x="25" y="2046"/>
                  </a:lnTo>
                  <a:lnTo>
                    <a:pt x="122" y="2387"/>
                  </a:lnTo>
                  <a:lnTo>
                    <a:pt x="268" y="2704"/>
                  </a:lnTo>
                  <a:lnTo>
                    <a:pt x="268" y="2704"/>
                  </a:lnTo>
                  <a:close/>
                </a:path>
              </a:pathLst>
            </a:custGeom>
            <a:noFill/>
            <a:ln w="12175" cap="rnd"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9" name="Google Shape;199;p19"/>
            <p:cNvSpPr/>
            <p:nvPr/>
          </p:nvSpPr>
          <p:spPr>
            <a:xfrm>
              <a:off x="2662850" y="1699400"/>
              <a:ext cx="303250" cy="303250"/>
            </a:xfrm>
            <a:custGeom>
              <a:avLst/>
              <a:gdLst/>
              <a:ahLst/>
              <a:cxnLst/>
              <a:rect l="l" t="t" r="r" b="b"/>
              <a:pathLst>
                <a:path w="12130" h="12130" fill="none" extrusionOk="0">
                  <a:moveTo>
                    <a:pt x="8038" y="1"/>
                  </a:moveTo>
                  <a:lnTo>
                    <a:pt x="4872" y="3191"/>
                  </a:lnTo>
                  <a:lnTo>
                    <a:pt x="4872" y="3191"/>
                  </a:lnTo>
                  <a:lnTo>
                    <a:pt x="4628" y="3094"/>
                  </a:lnTo>
                  <a:lnTo>
                    <a:pt x="4385" y="2997"/>
                  </a:lnTo>
                  <a:lnTo>
                    <a:pt x="4092" y="2899"/>
                  </a:lnTo>
                  <a:lnTo>
                    <a:pt x="3800" y="2850"/>
                  </a:lnTo>
                  <a:lnTo>
                    <a:pt x="3484" y="2777"/>
                  </a:lnTo>
                  <a:lnTo>
                    <a:pt x="3167" y="2729"/>
                  </a:lnTo>
                  <a:lnTo>
                    <a:pt x="2850" y="2704"/>
                  </a:lnTo>
                  <a:lnTo>
                    <a:pt x="2534" y="2704"/>
                  </a:lnTo>
                  <a:lnTo>
                    <a:pt x="2534" y="2704"/>
                  </a:lnTo>
                  <a:lnTo>
                    <a:pt x="2241" y="2704"/>
                  </a:lnTo>
                  <a:lnTo>
                    <a:pt x="1949" y="2729"/>
                  </a:lnTo>
                  <a:lnTo>
                    <a:pt x="1633" y="2777"/>
                  </a:lnTo>
                  <a:lnTo>
                    <a:pt x="1316" y="2850"/>
                  </a:lnTo>
                  <a:lnTo>
                    <a:pt x="999" y="2972"/>
                  </a:lnTo>
                  <a:lnTo>
                    <a:pt x="707" y="3094"/>
                  </a:lnTo>
                  <a:lnTo>
                    <a:pt x="415" y="3289"/>
                  </a:lnTo>
                  <a:lnTo>
                    <a:pt x="147" y="3508"/>
                  </a:lnTo>
                  <a:lnTo>
                    <a:pt x="147" y="3508"/>
                  </a:lnTo>
                  <a:lnTo>
                    <a:pt x="74" y="3581"/>
                  </a:lnTo>
                  <a:lnTo>
                    <a:pt x="25" y="3678"/>
                  </a:lnTo>
                  <a:lnTo>
                    <a:pt x="1" y="3776"/>
                  </a:lnTo>
                  <a:lnTo>
                    <a:pt x="1" y="3898"/>
                  </a:lnTo>
                  <a:lnTo>
                    <a:pt x="1" y="3898"/>
                  </a:lnTo>
                  <a:lnTo>
                    <a:pt x="1" y="3995"/>
                  </a:lnTo>
                  <a:lnTo>
                    <a:pt x="25" y="4093"/>
                  </a:lnTo>
                  <a:lnTo>
                    <a:pt x="74" y="4190"/>
                  </a:lnTo>
                  <a:lnTo>
                    <a:pt x="147" y="4287"/>
                  </a:lnTo>
                  <a:lnTo>
                    <a:pt x="7843" y="11984"/>
                  </a:lnTo>
                  <a:lnTo>
                    <a:pt x="7843" y="11984"/>
                  </a:lnTo>
                  <a:lnTo>
                    <a:pt x="7941" y="12057"/>
                  </a:lnTo>
                  <a:lnTo>
                    <a:pt x="8038" y="12105"/>
                  </a:lnTo>
                  <a:lnTo>
                    <a:pt x="8135" y="12130"/>
                  </a:lnTo>
                  <a:lnTo>
                    <a:pt x="8233" y="12130"/>
                  </a:lnTo>
                  <a:lnTo>
                    <a:pt x="8233" y="12130"/>
                  </a:lnTo>
                  <a:lnTo>
                    <a:pt x="8355" y="12130"/>
                  </a:lnTo>
                  <a:lnTo>
                    <a:pt x="8452" y="12105"/>
                  </a:lnTo>
                  <a:lnTo>
                    <a:pt x="8549" y="12057"/>
                  </a:lnTo>
                  <a:lnTo>
                    <a:pt x="8622" y="11984"/>
                  </a:lnTo>
                  <a:lnTo>
                    <a:pt x="8622" y="11984"/>
                  </a:lnTo>
                  <a:lnTo>
                    <a:pt x="8842" y="11716"/>
                  </a:lnTo>
                  <a:lnTo>
                    <a:pt x="9036" y="11423"/>
                  </a:lnTo>
                  <a:lnTo>
                    <a:pt x="9158" y="11131"/>
                  </a:lnTo>
                  <a:lnTo>
                    <a:pt x="9280" y="10814"/>
                  </a:lnTo>
                  <a:lnTo>
                    <a:pt x="9353" y="10498"/>
                  </a:lnTo>
                  <a:lnTo>
                    <a:pt x="9402" y="10181"/>
                  </a:lnTo>
                  <a:lnTo>
                    <a:pt x="9426" y="9889"/>
                  </a:lnTo>
                  <a:lnTo>
                    <a:pt x="9426" y="9597"/>
                  </a:lnTo>
                  <a:lnTo>
                    <a:pt x="9426" y="9597"/>
                  </a:lnTo>
                  <a:lnTo>
                    <a:pt x="9426" y="9280"/>
                  </a:lnTo>
                  <a:lnTo>
                    <a:pt x="9402" y="8964"/>
                  </a:lnTo>
                  <a:lnTo>
                    <a:pt x="9353" y="8647"/>
                  </a:lnTo>
                  <a:lnTo>
                    <a:pt x="9280" y="8330"/>
                  </a:lnTo>
                  <a:lnTo>
                    <a:pt x="9231" y="8038"/>
                  </a:lnTo>
                  <a:lnTo>
                    <a:pt x="9134" y="7746"/>
                  </a:lnTo>
                  <a:lnTo>
                    <a:pt x="9036" y="7502"/>
                  </a:lnTo>
                  <a:lnTo>
                    <a:pt x="8939" y="7259"/>
                  </a:lnTo>
                  <a:lnTo>
                    <a:pt x="12130" y="4093"/>
                  </a:lnTo>
                </a:path>
              </a:pathLst>
            </a:custGeom>
            <a:noFill/>
            <a:ln w="12175" cap="rnd"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0" name="Google Shape;200;p19"/>
            <p:cNvSpPr/>
            <p:nvPr/>
          </p:nvSpPr>
          <p:spPr>
            <a:xfrm>
              <a:off x="2801675" y="1740825"/>
              <a:ext cx="49950" cy="49950"/>
            </a:xfrm>
            <a:custGeom>
              <a:avLst/>
              <a:gdLst/>
              <a:ahLst/>
              <a:cxnLst/>
              <a:rect l="l" t="t" r="r" b="b"/>
              <a:pathLst>
                <a:path w="1998" h="1998" fill="none" extrusionOk="0">
                  <a:moveTo>
                    <a:pt x="1" y="1997"/>
                  </a:moveTo>
                  <a:lnTo>
                    <a:pt x="1998" y="0"/>
                  </a:lnTo>
                </a:path>
              </a:pathLst>
            </a:custGeom>
            <a:noFill/>
            <a:ln w="12175" cap="rnd"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2" name="ZoneTexte 1">
            <a:extLst>
              <a:ext uri="{FF2B5EF4-FFF2-40B4-BE49-F238E27FC236}">
                <a16:creationId xmlns:a16="http://schemas.microsoft.com/office/drawing/2014/main" id="{51CBA9EB-9745-3933-8BC9-8984F387DCF4}"/>
              </a:ext>
            </a:extLst>
          </p:cNvPr>
          <p:cNvSpPr txBox="1"/>
          <p:nvPr/>
        </p:nvSpPr>
        <p:spPr>
          <a:xfrm>
            <a:off x="7154425" y="2248584"/>
            <a:ext cx="1619250" cy="276999"/>
          </a:xfrm>
          <a:prstGeom prst="rect">
            <a:avLst/>
          </a:prstGeom>
          <a:noFill/>
        </p:spPr>
        <p:txBody>
          <a:bodyPr wrap="square" rtlCol="0">
            <a:spAutoFit/>
          </a:bodyPr>
          <a:lstStyle/>
          <a:p>
            <a:pPr algn="ctr"/>
            <a:r>
              <a:rPr lang="fr-FR" sz="1200" b="1" dirty="0">
                <a:solidFill>
                  <a:schemeClr val="dk1"/>
                </a:solidFill>
                <a:latin typeface="Poppins Light"/>
                <a:cs typeface="Poppins Light"/>
                <a:sym typeface="Poppins Light"/>
              </a:rPr>
              <a:t>But de l’évaluation</a:t>
            </a:r>
          </a:p>
        </p:txBody>
      </p:sp>
      <p:grpSp>
        <p:nvGrpSpPr>
          <p:cNvPr id="15" name="Google Shape;1251;p68">
            <a:extLst>
              <a:ext uri="{FF2B5EF4-FFF2-40B4-BE49-F238E27FC236}">
                <a16:creationId xmlns:a16="http://schemas.microsoft.com/office/drawing/2014/main" id="{4BD48F59-DAB6-D6CC-3948-FBA96ADAE773}"/>
              </a:ext>
            </a:extLst>
          </p:cNvPr>
          <p:cNvGrpSpPr/>
          <p:nvPr/>
        </p:nvGrpSpPr>
        <p:grpSpPr>
          <a:xfrm>
            <a:off x="1744564" y="2105025"/>
            <a:ext cx="2988239" cy="2689225"/>
            <a:chOff x="3729467" y="2889422"/>
            <a:chExt cx="419153" cy="404977"/>
          </a:xfrm>
        </p:grpSpPr>
        <p:sp>
          <p:nvSpPr>
            <p:cNvPr id="16" name="Google Shape;1252;p68">
              <a:extLst>
                <a:ext uri="{FF2B5EF4-FFF2-40B4-BE49-F238E27FC236}">
                  <a16:creationId xmlns:a16="http://schemas.microsoft.com/office/drawing/2014/main" id="{A2D7EC1C-7602-73A9-534F-DCAEC0BA5C60}"/>
                </a:ext>
              </a:extLst>
            </p:cNvPr>
            <p:cNvSpPr/>
            <p:nvPr/>
          </p:nvSpPr>
          <p:spPr>
            <a:xfrm>
              <a:off x="4014137" y="2974913"/>
              <a:ext cx="134482" cy="178707"/>
            </a:xfrm>
            <a:custGeom>
              <a:avLst/>
              <a:gdLst/>
              <a:ahLst/>
              <a:cxnLst/>
              <a:rect l="l" t="t" r="r" b="b"/>
              <a:pathLst>
                <a:path w="6176" h="8207" extrusionOk="0">
                  <a:moveTo>
                    <a:pt x="4121" y="0"/>
                  </a:moveTo>
                  <a:lnTo>
                    <a:pt x="2973" y="2732"/>
                  </a:lnTo>
                  <a:lnTo>
                    <a:pt x="0" y="3260"/>
                  </a:lnTo>
                  <a:cubicBezTo>
                    <a:pt x="391" y="3891"/>
                    <a:pt x="586" y="4625"/>
                    <a:pt x="586" y="5372"/>
                  </a:cubicBezTo>
                  <a:cubicBezTo>
                    <a:pt x="586" y="5658"/>
                    <a:pt x="563" y="5945"/>
                    <a:pt x="494" y="6232"/>
                  </a:cubicBezTo>
                  <a:lnTo>
                    <a:pt x="2743" y="8206"/>
                  </a:lnTo>
                  <a:lnTo>
                    <a:pt x="5613" y="7392"/>
                  </a:lnTo>
                  <a:cubicBezTo>
                    <a:pt x="6175" y="4832"/>
                    <a:pt x="5636" y="2146"/>
                    <a:pt x="4121" y="0"/>
                  </a:cubicBezTo>
                  <a:close/>
                </a:path>
              </a:pathLst>
            </a:custGeom>
            <a:noFill/>
            <a:ln w="9525" cap="flat" cmpd="sng">
              <a:solidFill>
                <a:srgbClr val="5F7D95"/>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 name="Google Shape;1253;p68">
              <a:extLst>
                <a:ext uri="{FF2B5EF4-FFF2-40B4-BE49-F238E27FC236}">
                  <a16:creationId xmlns:a16="http://schemas.microsoft.com/office/drawing/2014/main" id="{B81A2244-ECE8-4677-01FF-1AED03321F57}"/>
                </a:ext>
              </a:extLst>
            </p:cNvPr>
            <p:cNvSpPr/>
            <p:nvPr/>
          </p:nvSpPr>
          <p:spPr>
            <a:xfrm>
              <a:off x="3741225" y="3095375"/>
              <a:ext cx="148963" cy="173460"/>
            </a:xfrm>
            <a:custGeom>
              <a:avLst/>
              <a:gdLst/>
              <a:ahLst/>
              <a:cxnLst/>
              <a:rect l="l" t="t" r="r" b="b"/>
              <a:pathLst>
                <a:path w="6841" h="7966" extrusionOk="0">
                  <a:moveTo>
                    <a:pt x="2215" y="0"/>
                  </a:moveTo>
                  <a:lnTo>
                    <a:pt x="0" y="1963"/>
                  </a:lnTo>
                  <a:cubicBezTo>
                    <a:pt x="597" y="4511"/>
                    <a:pt x="2250" y="6691"/>
                    <a:pt x="4534" y="7965"/>
                  </a:cubicBezTo>
                  <a:lnTo>
                    <a:pt x="4373" y="5027"/>
                  </a:lnTo>
                  <a:lnTo>
                    <a:pt x="6841" y="3248"/>
                  </a:lnTo>
                  <a:cubicBezTo>
                    <a:pt x="5980" y="2686"/>
                    <a:pt x="5360" y="1814"/>
                    <a:pt x="5108" y="804"/>
                  </a:cubicBezTo>
                  <a:lnTo>
                    <a:pt x="2215" y="0"/>
                  </a:lnTo>
                  <a:close/>
                </a:path>
              </a:pathLst>
            </a:custGeom>
            <a:noFill/>
            <a:ln w="9525" cap="flat" cmpd="sng">
              <a:solidFill>
                <a:srgbClr val="E3E9ED"/>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 name="Google Shape;1254;p68">
              <a:extLst>
                <a:ext uri="{FF2B5EF4-FFF2-40B4-BE49-F238E27FC236}">
                  <a16:creationId xmlns:a16="http://schemas.microsoft.com/office/drawing/2014/main" id="{2CA2EC0F-18B1-2BAF-2BE9-A3D953AAFA56}"/>
                </a:ext>
              </a:extLst>
            </p:cNvPr>
            <p:cNvSpPr/>
            <p:nvPr/>
          </p:nvSpPr>
          <p:spPr>
            <a:xfrm>
              <a:off x="3949660" y="2889684"/>
              <a:ext cx="146219" cy="145980"/>
            </a:xfrm>
            <a:custGeom>
              <a:avLst/>
              <a:gdLst/>
              <a:ahLst/>
              <a:cxnLst/>
              <a:rect l="l" t="t" r="r" b="b"/>
              <a:pathLst>
                <a:path w="6715" h="6704" extrusionOk="0">
                  <a:moveTo>
                    <a:pt x="12" y="0"/>
                  </a:moveTo>
                  <a:lnTo>
                    <a:pt x="1435" y="2583"/>
                  </a:lnTo>
                  <a:lnTo>
                    <a:pt x="0" y="5257"/>
                  </a:lnTo>
                  <a:cubicBezTo>
                    <a:pt x="1022" y="5383"/>
                    <a:pt x="1963" y="5900"/>
                    <a:pt x="2629" y="6703"/>
                  </a:cubicBezTo>
                  <a:lnTo>
                    <a:pt x="5567" y="6187"/>
                  </a:lnTo>
                  <a:lnTo>
                    <a:pt x="6714" y="3432"/>
                  </a:lnTo>
                  <a:cubicBezTo>
                    <a:pt x="5062" y="1401"/>
                    <a:pt x="2629" y="150"/>
                    <a:pt x="12" y="0"/>
                  </a:cubicBezTo>
                  <a:close/>
                </a:path>
              </a:pathLst>
            </a:custGeom>
            <a:noFill/>
            <a:ln w="9525" cap="flat" cmpd="sng">
              <a:solidFill>
                <a:srgbClr val="869FB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 name="Google Shape;1255;p68">
              <a:extLst>
                <a:ext uri="{FF2B5EF4-FFF2-40B4-BE49-F238E27FC236}">
                  <a16:creationId xmlns:a16="http://schemas.microsoft.com/office/drawing/2014/main" id="{CC8A36B1-53E9-E6C9-6E7F-96EA345B04DA}"/>
                </a:ext>
              </a:extLst>
            </p:cNvPr>
            <p:cNvSpPr/>
            <p:nvPr/>
          </p:nvSpPr>
          <p:spPr>
            <a:xfrm>
              <a:off x="3847947" y="3172089"/>
              <a:ext cx="167210" cy="122310"/>
            </a:xfrm>
            <a:custGeom>
              <a:avLst/>
              <a:gdLst/>
              <a:ahLst/>
              <a:cxnLst/>
              <a:rect l="l" t="t" r="r" b="b"/>
              <a:pathLst>
                <a:path w="7679" h="5617" extrusionOk="0">
                  <a:moveTo>
                    <a:pt x="2433" y="1"/>
                  </a:moveTo>
                  <a:lnTo>
                    <a:pt x="0" y="1757"/>
                  </a:lnTo>
                  <a:lnTo>
                    <a:pt x="149" y="4718"/>
                  </a:lnTo>
                  <a:cubicBezTo>
                    <a:pt x="1415" y="5317"/>
                    <a:pt x="2781" y="5616"/>
                    <a:pt x="4148" y="5616"/>
                  </a:cubicBezTo>
                  <a:cubicBezTo>
                    <a:pt x="5347" y="5616"/>
                    <a:pt x="6546" y="5386"/>
                    <a:pt x="7678" y="4924"/>
                  </a:cubicBezTo>
                  <a:lnTo>
                    <a:pt x="5280" y="3203"/>
                  </a:lnTo>
                  <a:lnTo>
                    <a:pt x="5417" y="173"/>
                  </a:lnTo>
                  <a:lnTo>
                    <a:pt x="5417" y="173"/>
                  </a:lnTo>
                  <a:cubicBezTo>
                    <a:pt x="5016" y="311"/>
                    <a:pt x="4591" y="379"/>
                    <a:pt x="4155" y="379"/>
                  </a:cubicBezTo>
                  <a:cubicBezTo>
                    <a:pt x="3558" y="379"/>
                    <a:pt x="2973" y="253"/>
                    <a:pt x="2433" y="1"/>
                  </a:cubicBezTo>
                  <a:close/>
                </a:path>
              </a:pathLst>
            </a:custGeom>
            <a:noFill/>
            <a:ln w="9525" cap="flat" cmpd="sng">
              <a:solidFill>
                <a:srgbClr val="F8FAFB"/>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 name="Google Shape;1256;p68">
              <a:extLst>
                <a:ext uri="{FF2B5EF4-FFF2-40B4-BE49-F238E27FC236}">
                  <a16:creationId xmlns:a16="http://schemas.microsoft.com/office/drawing/2014/main" id="{9D164A16-9F0E-8728-844B-1A06D822F504}"/>
                </a:ext>
              </a:extLst>
            </p:cNvPr>
            <p:cNvSpPr/>
            <p:nvPr/>
          </p:nvSpPr>
          <p:spPr>
            <a:xfrm>
              <a:off x="3974658" y="3122616"/>
              <a:ext cx="158457" cy="151206"/>
            </a:xfrm>
            <a:custGeom>
              <a:avLst/>
              <a:gdLst/>
              <a:ahLst/>
              <a:cxnLst/>
              <a:rect l="l" t="t" r="r" b="b"/>
              <a:pathLst>
                <a:path w="7277" h="6944" extrusionOk="0">
                  <a:moveTo>
                    <a:pt x="2158" y="0"/>
                  </a:moveTo>
                  <a:cubicBezTo>
                    <a:pt x="1790" y="964"/>
                    <a:pt x="1079" y="1768"/>
                    <a:pt x="149" y="2227"/>
                  </a:cubicBezTo>
                  <a:lnTo>
                    <a:pt x="0" y="5222"/>
                  </a:lnTo>
                  <a:lnTo>
                    <a:pt x="2422" y="6944"/>
                  </a:lnTo>
                  <a:cubicBezTo>
                    <a:pt x="4775" y="5785"/>
                    <a:pt x="6542" y="3696"/>
                    <a:pt x="7277" y="1171"/>
                  </a:cubicBezTo>
                  <a:lnTo>
                    <a:pt x="7277" y="1171"/>
                  </a:lnTo>
                  <a:lnTo>
                    <a:pt x="4430" y="1986"/>
                  </a:lnTo>
                  <a:lnTo>
                    <a:pt x="2158" y="0"/>
                  </a:lnTo>
                  <a:close/>
                </a:path>
              </a:pathLst>
            </a:custGeom>
            <a:noFill/>
            <a:ln w="9525" cap="flat" cmpd="sng">
              <a:solidFill>
                <a:srgbClr val="374957"/>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 name="Google Shape;1257;p68">
              <a:extLst>
                <a:ext uri="{FF2B5EF4-FFF2-40B4-BE49-F238E27FC236}">
                  <a16:creationId xmlns:a16="http://schemas.microsoft.com/office/drawing/2014/main" id="{403458FF-DD9C-6331-7E78-8A0B042DCB7E}"/>
                </a:ext>
              </a:extLst>
            </p:cNvPr>
            <p:cNvSpPr/>
            <p:nvPr/>
          </p:nvSpPr>
          <p:spPr>
            <a:xfrm>
              <a:off x="3729467" y="2966660"/>
              <a:ext cx="138990" cy="158718"/>
            </a:xfrm>
            <a:custGeom>
              <a:avLst/>
              <a:gdLst/>
              <a:ahLst/>
              <a:cxnLst/>
              <a:rect l="l" t="t" r="r" b="b"/>
              <a:pathLst>
                <a:path w="6383" h="7289" extrusionOk="0">
                  <a:moveTo>
                    <a:pt x="2296" y="0"/>
                  </a:moveTo>
                  <a:cubicBezTo>
                    <a:pt x="678" y="2055"/>
                    <a:pt x="1" y="4706"/>
                    <a:pt x="425" y="7288"/>
                  </a:cubicBezTo>
                  <a:lnTo>
                    <a:pt x="2618" y="5337"/>
                  </a:lnTo>
                  <a:lnTo>
                    <a:pt x="5556" y="6152"/>
                  </a:lnTo>
                  <a:cubicBezTo>
                    <a:pt x="5544" y="6026"/>
                    <a:pt x="5533" y="5888"/>
                    <a:pt x="5533" y="5751"/>
                  </a:cubicBezTo>
                  <a:cubicBezTo>
                    <a:pt x="5533" y="4855"/>
                    <a:pt x="5831" y="3983"/>
                    <a:pt x="6382" y="3271"/>
                  </a:cubicBezTo>
                  <a:lnTo>
                    <a:pt x="5211" y="505"/>
                  </a:lnTo>
                  <a:lnTo>
                    <a:pt x="2296" y="0"/>
                  </a:lnTo>
                  <a:close/>
                </a:path>
              </a:pathLst>
            </a:custGeom>
            <a:noFill/>
            <a:ln w="9525" cap="flat" cmpd="sng">
              <a:solidFill>
                <a:srgbClr val="CFD9E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 name="Google Shape;1258;p68">
              <a:extLst>
                <a:ext uri="{FF2B5EF4-FFF2-40B4-BE49-F238E27FC236}">
                  <a16:creationId xmlns:a16="http://schemas.microsoft.com/office/drawing/2014/main" id="{E6920F0D-202E-30FA-C0BF-3E0D933C68D8}"/>
                </a:ext>
              </a:extLst>
            </p:cNvPr>
            <p:cNvSpPr/>
            <p:nvPr/>
          </p:nvSpPr>
          <p:spPr>
            <a:xfrm>
              <a:off x="3787716" y="2889422"/>
              <a:ext cx="180449" cy="139229"/>
            </a:xfrm>
            <a:custGeom>
              <a:avLst/>
              <a:gdLst/>
              <a:ahLst/>
              <a:cxnLst/>
              <a:rect l="l" t="t" r="r" b="b"/>
              <a:pathLst>
                <a:path w="8287" h="6394" extrusionOk="0">
                  <a:moveTo>
                    <a:pt x="6863" y="1"/>
                  </a:moveTo>
                  <a:cubicBezTo>
                    <a:pt x="4235" y="12"/>
                    <a:pt x="1756" y="1137"/>
                    <a:pt x="0" y="3088"/>
                  </a:cubicBezTo>
                  <a:lnTo>
                    <a:pt x="2904" y="3593"/>
                  </a:lnTo>
                  <a:lnTo>
                    <a:pt x="4086" y="6394"/>
                  </a:lnTo>
                  <a:cubicBezTo>
                    <a:pt x="4820" y="5671"/>
                    <a:pt x="5819" y="5258"/>
                    <a:pt x="6852" y="5235"/>
                  </a:cubicBezTo>
                  <a:lnTo>
                    <a:pt x="8287" y="2606"/>
                  </a:lnTo>
                  <a:lnTo>
                    <a:pt x="6863" y="1"/>
                  </a:lnTo>
                  <a:close/>
                </a:path>
              </a:pathLst>
            </a:custGeom>
            <a:noFill/>
            <a:ln w="9525" cap="flat" cmpd="sng">
              <a:solidFill>
                <a:srgbClr val="A5B7C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cxnSp>
        <p:nvCxnSpPr>
          <p:cNvPr id="23" name="Google Shape;8098;p70">
            <a:extLst>
              <a:ext uri="{FF2B5EF4-FFF2-40B4-BE49-F238E27FC236}">
                <a16:creationId xmlns:a16="http://schemas.microsoft.com/office/drawing/2014/main" id="{2B713ABB-4FD5-896D-6EBD-8169C43E49FD}"/>
              </a:ext>
            </a:extLst>
          </p:cNvPr>
          <p:cNvCxnSpPr/>
          <p:nvPr/>
        </p:nvCxnSpPr>
        <p:spPr>
          <a:xfrm>
            <a:off x="1593340" y="4143617"/>
            <a:ext cx="470100" cy="0"/>
          </a:xfrm>
          <a:prstGeom prst="straightConnector1">
            <a:avLst/>
          </a:prstGeom>
          <a:noFill/>
          <a:ln w="9525" cap="flat" cmpd="sng">
            <a:solidFill>
              <a:srgbClr val="00B0F0"/>
            </a:solidFill>
            <a:prstDash val="solid"/>
            <a:round/>
            <a:headEnd type="oval" w="med" len="med"/>
            <a:tailEnd type="oval" w="med" len="med"/>
          </a:ln>
        </p:spPr>
      </p:cxnSp>
      <p:cxnSp>
        <p:nvCxnSpPr>
          <p:cNvPr id="24" name="Google Shape;8098;p70">
            <a:extLst>
              <a:ext uri="{FF2B5EF4-FFF2-40B4-BE49-F238E27FC236}">
                <a16:creationId xmlns:a16="http://schemas.microsoft.com/office/drawing/2014/main" id="{0F9317DF-6B1A-D103-45C9-E46E97E432C9}"/>
              </a:ext>
            </a:extLst>
          </p:cNvPr>
          <p:cNvCxnSpPr/>
          <p:nvPr/>
        </p:nvCxnSpPr>
        <p:spPr>
          <a:xfrm>
            <a:off x="1509514" y="3145139"/>
            <a:ext cx="470100" cy="0"/>
          </a:xfrm>
          <a:prstGeom prst="straightConnector1">
            <a:avLst/>
          </a:prstGeom>
          <a:noFill/>
          <a:ln w="9525" cap="flat" cmpd="sng">
            <a:solidFill>
              <a:srgbClr val="00B0F0"/>
            </a:solidFill>
            <a:prstDash val="solid"/>
            <a:round/>
            <a:headEnd type="oval" w="med" len="med"/>
            <a:tailEnd type="oval" w="med" len="med"/>
          </a:ln>
        </p:spPr>
      </p:cxnSp>
      <p:cxnSp>
        <p:nvCxnSpPr>
          <p:cNvPr id="25" name="Google Shape;8098;p70">
            <a:extLst>
              <a:ext uri="{FF2B5EF4-FFF2-40B4-BE49-F238E27FC236}">
                <a16:creationId xmlns:a16="http://schemas.microsoft.com/office/drawing/2014/main" id="{A2676A19-1FD8-4139-87FA-D581728082A4}"/>
              </a:ext>
            </a:extLst>
          </p:cNvPr>
          <p:cNvCxnSpPr/>
          <p:nvPr/>
        </p:nvCxnSpPr>
        <p:spPr>
          <a:xfrm>
            <a:off x="2265356" y="2258351"/>
            <a:ext cx="470100" cy="0"/>
          </a:xfrm>
          <a:prstGeom prst="straightConnector1">
            <a:avLst/>
          </a:prstGeom>
          <a:noFill/>
          <a:ln w="9525" cap="flat" cmpd="sng">
            <a:solidFill>
              <a:srgbClr val="00B0F0"/>
            </a:solidFill>
            <a:prstDash val="solid"/>
            <a:round/>
            <a:headEnd type="oval" w="med" len="med"/>
            <a:tailEnd type="oval" w="med" len="med"/>
          </a:ln>
        </p:spPr>
      </p:cxnSp>
      <p:cxnSp>
        <p:nvCxnSpPr>
          <p:cNvPr id="26" name="Google Shape;8098;p70">
            <a:extLst>
              <a:ext uri="{FF2B5EF4-FFF2-40B4-BE49-F238E27FC236}">
                <a16:creationId xmlns:a16="http://schemas.microsoft.com/office/drawing/2014/main" id="{9631F15C-4E9D-338E-8AA6-7F419B723E4A}"/>
              </a:ext>
            </a:extLst>
          </p:cNvPr>
          <p:cNvCxnSpPr/>
          <p:nvPr/>
        </p:nvCxnSpPr>
        <p:spPr>
          <a:xfrm>
            <a:off x="3783318" y="2258593"/>
            <a:ext cx="470100" cy="0"/>
          </a:xfrm>
          <a:prstGeom prst="straightConnector1">
            <a:avLst/>
          </a:prstGeom>
          <a:noFill/>
          <a:ln w="9525" cap="flat" cmpd="sng">
            <a:solidFill>
              <a:srgbClr val="00B0F0"/>
            </a:solidFill>
            <a:prstDash val="solid"/>
            <a:round/>
            <a:headEnd type="oval" w="med" len="med"/>
            <a:tailEnd type="oval" w="med" len="med"/>
          </a:ln>
        </p:spPr>
      </p:cxnSp>
      <p:cxnSp>
        <p:nvCxnSpPr>
          <p:cNvPr id="27" name="Google Shape;8098;p70">
            <a:extLst>
              <a:ext uri="{FF2B5EF4-FFF2-40B4-BE49-F238E27FC236}">
                <a16:creationId xmlns:a16="http://schemas.microsoft.com/office/drawing/2014/main" id="{D12D92A4-AD58-842C-0F3A-6AC583F471AF}"/>
              </a:ext>
            </a:extLst>
          </p:cNvPr>
          <p:cNvCxnSpPr/>
          <p:nvPr/>
        </p:nvCxnSpPr>
        <p:spPr>
          <a:xfrm>
            <a:off x="4535435" y="3213444"/>
            <a:ext cx="470100" cy="0"/>
          </a:xfrm>
          <a:prstGeom prst="straightConnector1">
            <a:avLst/>
          </a:prstGeom>
          <a:noFill/>
          <a:ln w="9525" cap="flat" cmpd="sng">
            <a:solidFill>
              <a:srgbClr val="00B0F0"/>
            </a:solidFill>
            <a:prstDash val="solid"/>
            <a:round/>
            <a:headEnd type="oval" w="med" len="med"/>
            <a:tailEnd type="oval" w="med" len="med"/>
          </a:ln>
        </p:spPr>
      </p:cxnSp>
      <p:cxnSp>
        <p:nvCxnSpPr>
          <p:cNvPr id="28" name="Google Shape;8098;p70">
            <a:extLst>
              <a:ext uri="{FF2B5EF4-FFF2-40B4-BE49-F238E27FC236}">
                <a16:creationId xmlns:a16="http://schemas.microsoft.com/office/drawing/2014/main" id="{FFF0DABC-B047-5B30-F014-3C26C35E4A3A}"/>
              </a:ext>
            </a:extLst>
          </p:cNvPr>
          <p:cNvCxnSpPr/>
          <p:nvPr/>
        </p:nvCxnSpPr>
        <p:spPr>
          <a:xfrm>
            <a:off x="4300385" y="4155572"/>
            <a:ext cx="470100" cy="0"/>
          </a:xfrm>
          <a:prstGeom prst="straightConnector1">
            <a:avLst/>
          </a:prstGeom>
          <a:noFill/>
          <a:ln w="9525" cap="flat" cmpd="sng">
            <a:solidFill>
              <a:srgbClr val="00B0F0"/>
            </a:solidFill>
            <a:prstDash val="solid"/>
            <a:round/>
            <a:headEnd type="oval" w="med" len="med"/>
            <a:tailEnd type="oval" w="med" len="med"/>
          </a:ln>
        </p:spPr>
      </p:cxnSp>
      <p:sp>
        <p:nvSpPr>
          <p:cNvPr id="29" name="ZoneTexte 28">
            <a:extLst>
              <a:ext uri="{FF2B5EF4-FFF2-40B4-BE49-F238E27FC236}">
                <a16:creationId xmlns:a16="http://schemas.microsoft.com/office/drawing/2014/main" id="{B88F87AF-15E4-DC1F-A6EA-56A98FD918C9}"/>
              </a:ext>
            </a:extLst>
          </p:cNvPr>
          <p:cNvSpPr txBox="1"/>
          <p:nvPr/>
        </p:nvSpPr>
        <p:spPr>
          <a:xfrm>
            <a:off x="4375453" y="4180165"/>
            <a:ext cx="1619250" cy="415498"/>
          </a:xfrm>
          <a:prstGeom prst="rect">
            <a:avLst/>
          </a:prstGeom>
          <a:noFill/>
        </p:spPr>
        <p:txBody>
          <a:bodyPr wrap="square" rtlCol="0">
            <a:spAutoFit/>
          </a:bodyPr>
          <a:lstStyle/>
          <a:p>
            <a:pPr algn="ctr"/>
            <a:r>
              <a:rPr lang="fr-FR" sz="1050" dirty="0">
                <a:solidFill>
                  <a:schemeClr val="dk1"/>
                </a:solidFill>
                <a:latin typeface="Poppins Light"/>
                <a:cs typeface="Poppins Light"/>
                <a:sym typeface="Poppins Light"/>
              </a:rPr>
              <a:t>Apprentissage et redevabilité</a:t>
            </a:r>
          </a:p>
        </p:txBody>
      </p:sp>
      <p:sp>
        <p:nvSpPr>
          <p:cNvPr id="30" name="ZoneTexte 29">
            <a:extLst>
              <a:ext uri="{FF2B5EF4-FFF2-40B4-BE49-F238E27FC236}">
                <a16:creationId xmlns:a16="http://schemas.microsoft.com/office/drawing/2014/main" id="{FFEBD6FC-8E54-6572-1079-DC11A5DBD3EC}"/>
              </a:ext>
            </a:extLst>
          </p:cNvPr>
          <p:cNvSpPr txBox="1"/>
          <p:nvPr/>
        </p:nvSpPr>
        <p:spPr>
          <a:xfrm>
            <a:off x="4600834" y="2464590"/>
            <a:ext cx="1619250" cy="900246"/>
          </a:xfrm>
          <a:prstGeom prst="rect">
            <a:avLst/>
          </a:prstGeom>
          <a:noFill/>
        </p:spPr>
        <p:txBody>
          <a:bodyPr wrap="square" rtlCol="0">
            <a:spAutoFit/>
          </a:bodyPr>
          <a:lstStyle/>
          <a:p>
            <a:pPr algn="ctr"/>
            <a:r>
              <a:rPr lang="fr-FR" sz="1050" dirty="0">
                <a:solidFill>
                  <a:schemeClr val="dk1"/>
                </a:solidFill>
                <a:latin typeface="Poppins Light"/>
                <a:cs typeface="Poppins Light"/>
                <a:sym typeface="Poppins Light"/>
              </a:rPr>
              <a:t>Orienter l’action pour atteindre les résultats du programme de pays UNICEF-Maroc 2023-2027</a:t>
            </a:r>
          </a:p>
        </p:txBody>
      </p:sp>
      <p:sp>
        <p:nvSpPr>
          <p:cNvPr id="31" name="ZoneTexte 30">
            <a:extLst>
              <a:ext uri="{FF2B5EF4-FFF2-40B4-BE49-F238E27FC236}">
                <a16:creationId xmlns:a16="http://schemas.microsoft.com/office/drawing/2014/main" id="{9C1C7713-2B23-9537-B282-18C011CF0E38}"/>
              </a:ext>
            </a:extLst>
          </p:cNvPr>
          <p:cNvSpPr txBox="1"/>
          <p:nvPr/>
        </p:nvSpPr>
        <p:spPr>
          <a:xfrm>
            <a:off x="220487" y="3989790"/>
            <a:ext cx="1619250" cy="577081"/>
          </a:xfrm>
          <a:prstGeom prst="rect">
            <a:avLst/>
          </a:prstGeom>
          <a:noFill/>
        </p:spPr>
        <p:txBody>
          <a:bodyPr wrap="square" rtlCol="0">
            <a:spAutoFit/>
          </a:bodyPr>
          <a:lstStyle/>
          <a:p>
            <a:pPr algn="ctr"/>
            <a:r>
              <a:rPr lang="fr-FR" sz="1050" dirty="0">
                <a:solidFill>
                  <a:schemeClr val="dk1"/>
                </a:solidFill>
                <a:latin typeface="Poppins Light"/>
                <a:cs typeface="Poppins Light"/>
                <a:sym typeface="Poppins Light"/>
              </a:rPr>
              <a:t>Apprécier les résultats de la mise en œuvre </a:t>
            </a:r>
          </a:p>
        </p:txBody>
      </p:sp>
      <p:sp>
        <p:nvSpPr>
          <p:cNvPr id="160" name="ZoneTexte 159">
            <a:extLst>
              <a:ext uri="{FF2B5EF4-FFF2-40B4-BE49-F238E27FC236}">
                <a16:creationId xmlns:a16="http://schemas.microsoft.com/office/drawing/2014/main" id="{D6F73FD7-230C-490A-0663-305BD4E72BA1}"/>
              </a:ext>
            </a:extLst>
          </p:cNvPr>
          <p:cNvSpPr txBox="1"/>
          <p:nvPr/>
        </p:nvSpPr>
        <p:spPr>
          <a:xfrm>
            <a:off x="159889" y="2860851"/>
            <a:ext cx="1515256" cy="415498"/>
          </a:xfrm>
          <a:prstGeom prst="rect">
            <a:avLst/>
          </a:prstGeom>
          <a:noFill/>
        </p:spPr>
        <p:txBody>
          <a:bodyPr wrap="square" rtlCol="0">
            <a:spAutoFit/>
          </a:bodyPr>
          <a:lstStyle/>
          <a:p>
            <a:pPr algn="ctr"/>
            <a:r>
              <a:rPr lang="fr-FR" sz="1050" dirty="0">
                <a:solidFill>
                  <a:schemeClr val="dk1"/>
                </a:solidFill>
                <a:latin typeface="Poppins Light"/>
                <a:cs typeface="Poppins Light"/>
                <a:sym typeface="Poppins Light"/>
              </a:rPr>
              <a:t>Mettre en exergue les contraintes</a:t>
            </a:r>
          </a:p>
        </p:txBody>
      </p:sp>
      <p:sp>
        <p:nvSpPr>
          <p:cNvPr id="161" name="ZoneTexte 160">
            <a:extLst>
              <a:ext uri="{FF2B5EF4-FFF2-40B4-BE49-F238E27FC236}">
                <a16:creationId xmlns:a16="http://schemas.microsoft.com/office/drawing/2014/main" id="{0C31E3AA-87F0-D679-2EEC-44E2C4AA0A3D}"/>
              </a:ext>
            </a:extLst>
          </p:cNvPr>
          <p:cNvSpPr txBox="1"/>
          <p:nvPr/>
        </p:nvSpPr>
        <p:spPr>
          <a:xfrm>
            <a:off x="1143693" y="2082667"/>
            <a:ext cx="1286463" cy="415498"/>
          </a:xfrm>
          <a:prstGeom prst="rect">
            <a:avLst/>
          </a:prstGeom>
          <a:noFill/>
        </p:spPr>
        <p:txBody>
          <a:bodyPr wrap="square" rtlCol="0">
            <a:spAutoFit/>
          </a:bodyPr>
          <a:lstStyle/>
          <a:p>
            <a:pPr algn="ctr"/>
            <a:r>
              <a:rPr lang="fr-FR" sz="1050" dirty="0">
                <a:solidFill>
                  <a:schemeClr val="dk1"/>
                </a:solidFill>
                <a:latin typeface="Poppins Light"/>
                <a:cs typeface="Poppins Light"/>
                <a:sym typeface="Poppins Light"/>
              </a:rPr>
              <a:t>Les leçons apprises </a:t>
            </a:r>
          </a:p>
        </p:txBody>
      </p:sp>
      <p:sp>
        <p:nvSpPr>
          <p:cNvPr id="162" name="ZoneTexte 161">
            <a:extLst>
              <a:ext uri="{FF2B5EF4-FFF2-40B4-BE49-F238E27FC236}">
                <a16:creationId xmlns:a16="http://schemas.microsoft.com/office/drawing/2014/main" id="{99A2CF88-DA1A-5996-00AB-3EA95CBC27F9}"/>
              </a:ext>
            </a:extLst>
          </p:cNvPr>
          <p:cNvSpPr txBox="1"/>
          <p:nvPr/>
        </p:nvSpPr>
        <p:spPr>
          <a:xfrm>
            <a:off x="3725810" y="1835740"/>
            <a:ext cx="1619250" cy="415498"/>
          </a:xfrm>
          <a:prstGeom prst="rect">
            <a:avLst/>
          </a:prstGeom>
          <a:noFill/>
        </p:spPr>
        <p:txBody>
          <a:bodyPr wrap="square" rtlCol="0">
            <a:spAutoFit/>
          </a:bodyPr>
          <a:lstStyle/>
          <a:p>
            <a:pPr algn="ctr"/>
            <a:r>
              <a:rPr lang="fr-FR" sz="1050" dirty="0">
                <a:solidFill>
                  <a:schemeClr val="dk1"/>
                </a:solidFill>
                <a:latin typeface="Poppins Light"/>
                <a:cs typeface="Poppins Light"/>
                <a:sym typeface="Poppins Light"/>
              </a:rPr>
              <a:t>Les recommandations </a:t>
            </a:r>
          </a:p>
        </p:txBody>
      </p:sp>
    </p:spTree>
    <p:extLst>
      <p:ext uri="{BB962C8B-B14F-4D97-AF65-F5344CB8AC3E}">
        <p14:creationId xmlns:p14="http://schemas.microsoft.com/office/powerpoint/2010/main" val="26795013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1"/>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3"/>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160"/>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24"/>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61"/>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25"/>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26"/>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162"/>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27"/>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30"/>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nodeType="clickEffect">
                                  <p:stCondLst>
                                    <p:cond delay="0"/>
                                  </p:stCondLst>
                                  <p:childTnLst>
                                    <p:set>
                                      <p:cBhvr>
                                        <p:cTn id="36" dur="1" fill="hold">
                                          <p:stCondLst>
                                            <p:cond delay="0"/>
                                          </p:stCondLst>
                                        </p:cTn>
                                        <p:tgtEl>
                                          <p:spTgt spid="28"/>
                                        </p:tgtEl>
                                        <p:attrNameLst>
                                          <p:attrName>style.visibility</p:attrName>
                                        </p:attrNameLst>
                                      </p:cBhvr>
                                      <p:to>
                                        <p:strVal val="visible"/>
                                      </p:to>
                                    </p:set>
                                  </p:childTnLst>
                                </p:cTn>
                              </p:par>
                              <p:par>
                                <p:cTn id="37" presetID="1" presetClass="entr" presetSubtype="0" fill="hold" grpId="0" nodeType="withEffect">
                                  <p:stCondLst>
                                    <p:cond delay="0"/>
                                  </p:stCondLst>
                                  <p:childTnLst>
                                    <p:set>
                                      <p:cBhvr>
                                        <p:cTn id="38" dur="1" fill="hold">
                                          <p:stCondLst>
                                            <p:cond delay="0"/>
                                          </p:stCondLst>
                                        </p:cTn>
                                        <p:tgtEl>
                                          <p:spTgt spid="2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p:bldP spid="30" grpId="0"/>
      <p:bldP spid="31" grpId="0"/>
      <p:bldP spid="160" grpId="0"/>
      <p:bldP spid="161" grpId="0"/>
      <p:bldP spid="16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317">
          <a:extLst>
            <a:ext uri="{FF2B5EF4-FFF2-40B4-BE49-F238E27FC236}">
              <a16:creationId xmlns:a16="http://schemas.microsoft.com/office/drawing/2014/main" id="{8B351ED1-DD26-C99F-3863-30A5A4228CE1}"/>
            </a:ext>
          </a:extLst>
        </p:cNvPr>
        <p:cNvGrpSpPr/>
        <p:nvPr/>
      </p:nvGrpSpPr>
      <p:grpSpPr>
        <a:xfrm>
          <a:off x="0" y="0"/>
          <a:ext cx="0" cy="0"/>
          <a:chOff x="0" y="0"/>
          <a:chExt cx="0" cy="0"/>
        </a:xfrm>
      </p:grpSpPr>
      <p:sp>
        <p:nvSpPr>
          <p:cNvPr id="324" name="Google Shape;324;p29">
            <a:extLst>
              <a:ext uri="{FF2B5EF4-FFF2-40B4-BE49-F238E27FC236}">
                <a16:creationId xmlns:a16="http://schemas.microsoft.com/office/drawing/2014/main" id="{602CD8CF-B6BD-1134-4FBE-3A3A71FC2D6B}"/>
              </a:ext>
            </a:extLst>
          </p:cNvPr>
          <p:cNvSpPr txBox="1">
            <a:spLocks noGrp="1"/>
          </p:cNvSpPr>
          <p:nvPr>
            <p:ph type="sldNum" idx="12"/>
          </p:nvPr>
        </p:nvSpPr>
        <p:spPr>
          <a:xfrm>
            <a:off x="8555875" y="4576450"/>
            <a:ext cx="435600" cy="4356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fld id="{00000000-1234-1234-1234-123412341234}" type="slidenum">
              <a:rPr lang="en"/>
              <a:t>8</a:t>
            </a:fld>
            <a:endParaRPr dirty="0"/>
          </a:p>
        </p:txBody>
      </p:sp>
      <p:sp>
        <p:nvSpPr>
          <p:cNvPr id="4" name="Google Shape;193;p19">
            <a:extLst>
              <a:ext uri="{FF2B5EF4-FFF2-40B4-BE49-F238E27FC236}">
                <a16:creationId xmlns:a16="http://schemas.microsoft.com/office/drawing/2014/main" id="{B04B7B9E-3F97-7068-CA50-16A53A6AD34A}"/>
              </a:ext>
            </a:extLst>
          </p:cNvPr>
          <p:cNvSpPr txBox="1">
            <a:spLocks/>
          </p:cNvSpPr>
          <p:nvPr/>
        </p:nvSpPr>
        <p:spPr>
          <a:xfrm>
            <a:off x="457199" y="662216"/>
            <a:ext cx="6562725" cy="683100"/>
          </a:xfrm>
          <a:prstGeom prst="rect">
            <a:avLst/>
          </a:prstGeom>
        </p:spPr>
        <p:txBody>
          <a:bodyPr spcFirstLastPara="1" wrap="square" lIns="91425" tIns="91425" rIns="91425" bIns="91425" anchor="b"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buClr>
                <a:schemeClr val="dk1"/>
              </a:buClr>
              <a:buSzPts val="3600"/>
            </a:pPr>
            <a:r>
              <a:rPr lang="fr-FR" sz="3600" b="1" dirty="0">
                <a:solidFill>
                  <a:schemeClr val="dk1"/>
                </a:solidFill>
                <a:latin typeface="Poppins"/>
                <a:cs typeface="Poppins"/>
                <a:sym typeface="Poppins"/>
              </a:rPr>
              <a:t>Introduction</a:t>
            </a:r>
            <a:endParaRPr lang="fr-FR" sz="1800" dirty="0">
              <a:solidFill>
                <a:schemeClr val="dk1"/>
              </a:solidFill>
              <a:latin typeface="Poppins"/>
              <a:cs typeface="Poppins"/>
              <a:sym typeface="Poppins"/>
            </a:endParaRPr>
          </a:p>
          <a:p>
            <a:pPr>
              <a:buClr>
                <a:schemeClr val="dk1"/>
              </a:buClr>
              <a:buSzPts val="3600"/>
            </a:pPr>
            <a:endParaRPr lang="fr-FR" sz="1800" dirty="0">
              <a:solidFill>
                <a:schemeClr val="dk1"/>
              </a:solidFill>
              <a:latin typeface="Poppins"/>
              <a:cs typeface="Poppins"/>
              <a:sym typeface="Poppins"/>
            </a:endParaRPr>
          </a:p>
        </p:txBody>
      </p:sp>
      <p:sp>
        <p:nvSpPr>
          <p:cNvPr id="6" name="Google Shape;194;p19">
            <a:extLst>
              <a:ext uri="{FF2B5EF4-FFF2-40B4-BE49-F238E27FC236}">
                <a16:creationId xmlns:a16="http://schemas.microsoft.com/office/drawing/2014/main" id="{350AECC8-F243-B5DF-C0BC-CB998C5EA0BE}"/>
              </a:ext>
            </a:extLst>
          </p:cNvPr>
          <p:cNvSpPr txBox="1">
            <a:spLocks/>
          </p:cNvSpPr>
          <p:nvPr/>
        </p:nvSpPr>
        <p:spPr>
          <a:xfrm>
            <a:off x="5920974" y="2852166"/>
            <a:ext cx="2216949" cy="1816984"/>
          </a:xfrm>
          <a:prstGeom prst="rect">
            <a:avLst/>
          </a:prstGeom>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spcBef>
                <a:spcPts val="600"/>
              </a:spcBef>
              <a:buClr>
                <a:schemeClr val="tx1"/>
              </a:buClr>
              <a:buSzPts val="1600"/>
            </a:pPr>
            <a:r>
              <a:rPr lang="fr-FR" sz="1200" b="1" dirty="0">
                <a:solidFill>
                  <a:schemeClr val="dk1"/>
                </a:solidFill>
                <a:latin typeface="Poppins Light"/>
                <a:cs typeface="Poppins Light"/>
              </a:rPr>
              <a:t>Considération d’éthique</a:t>
            </a:r>
          </a:p>
          <a:p>
            <a:pPr algn="ctr">
              <a:spcBef>
                <a:spcPts val="600"/>
              </a:spcBef>
              <a:buClr>
                <a:schemeClr val="tx1"/>
              </a:buClr>
              <a:buSzPts val="1600"/>
            </a:pPr>
            <a:r>
              <a:rPr lang="fr-FR" sz="1200" dirty="0">
                <a:solidFill>
                  <a:schemeClr val="dk1"/>
                </a:solidFill>
                <a:latin typeface="Poppins Light"/>
                <a:cs typeface="Poppins Light"/>
              </a:rPr>
              <a:t>Respect des droits humains, des droits de l'enfant, de la dimension de genre et de l'équité </a:t>
            </a:r>
          </a:p>
          <a:p>
            <a:pPr>
              <a:spcBef>
                <a:spcPts val="600"/>
              </a:spcBef>
              <a:buClr>
                <a:schemeClr val="tx1"/>
              </a:buClr>
              <a:buSzPts val="1600"/>
            </a:pPr>
            <a:endParaRPr lang="fr-FR" sz="1200" dirty="0"/>
          </a:p>
        </p:txBody>
      </p:sp>
      <p:grpSp>
        <p:nvGrpSpPr>
          <p:cNvPr id="2" name="Google Shape;1016;p55">
            <a:extLst>
              <a:ext uri="{FF2B5EF4-FFF2-40B4-BE49-F238E27FC236}">
                <a16:creationId xmlns:a16="http://schemas.microsoft.com/office/drawing/2014/main" id="{13E9BFF7-5989-D583-017A-EEC80F035B8B}"/>
              </a:ext>
            </a:extLst>
          </p:cNvPr>
          <p:cNvGrpSpPr/>
          <p:nvPr/>
        </p:nvGrpSpPr>
        <p:grpSpPr>
          <a:xfrm>
            <a:off x="3478042" y="1302299"/>
            <a:ext cx="2518398" cy="2288886"/>
            <a:chOff x="267375" y="1071875"/>
            <a:chExt cx="470500" cy="428550"/>
          </a:xfrm>
        </p:grpSpPr>
        <p:sp>
          <p:nvSpPr>
            <p:cNvPr id="3" name="Google Shape;1017;p55">
              <a:extLst>
                <a:ext uri="{FF2B5EF4-FFF2-40B4-BE49-F238E27FC236}">
                  <a16:creationId xmlns:a16="http://schemas.microsoft.com/office/drawing/2014/main" id="{E1A3410F-79FF-98E4-7DE9-10199F8867CE}"/>
                </a:ext>
              </a:extLst>
            </p:cNvPr>
            <p:cNvSpPr/>
            <p:nvPr/>
          </p:nvSpPr>
          <p:spPr>
            <a:xfrm>
              <a:off x="288350" y="1290825"/>
              <a:ext cx="209600" cy="209600"/>
            </a:xfrm>
            <a:custGeom>
              <a:avLst/>
              <a:gdLst/>
              <a:ahLst/>
              <a:cxnLst/>
              <a:rect l="l" t="t" r="r" b="b"/>
              <a:pathLst>
                <a:path w="8384" h="8384" extrusionOk="0">
                  <a:moveTo>
                    <a:pt x="1" y="0"/>
                  </a:moveTo>
                  <a:cubicBezTo>
                    <a:pt x="23" y="1056"/>
                    <a:pt x="239" y="2096"/>
                    <a:pt x="641" y="3073"/>
                  </a:cubicBezTo>
                  <a:cubicBezTo>
                    <a:pt x="676" y="3072"/>
                    <a:pt x="710" y="3070"/>
                    <a:pt x="745" y="3070"/>
                  </a:cubicBezTo>
                  <a:cubicBezTo>
                    <a:pt x="1419" y="3070"/>
                    <a:pt x="2047" y="3416"/>
                    <a:pt x="2406" y="3988"/>
                  </a:cubicBezTo>
                  <a:cubicBezTo>
                    <a:pt x="2766" y="4558"/>
                    <a:pt x="2808" y="5272"/>
                    <a:pt x="2516" y="5880"/>
                  </a:cubicBezTo>
                  <a:cubicBezTo>
                    <a:pt x="4076" y="7440"/>
                    <a:pt x="6179" y="8337"/>
                    <a:pt x="8384" y="8383"/>
                  </a:cubicBezTo>
                  <a:lnTo>
                    <a:pt x="8384" y="3190"/>
                  </a:lnTo>
                  <a:cubicBezTo>
                    <a:pt x="6664" y="3094"/>
                    <a:pt x="5290" y="1720"/>
                    <a:pt x="5194" y="0"/>
                  </a:cubicBezTo>
                  <a:close/>
                </a:path>
              </a:pathLst>
            </a:custGeom>
            <a:solidFill>
              <a:srgbClr val="CCCCC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 name="Google Shape;1018;p55">
              <a:extLst>
                <a:ext uri="{FF2B5EF4-FFF2-40B4-BE49-F238E27FC236}">
                  <a16:creationId xmlns:a16="http://schemas.microsoft.com/office/drawing/2014/main" id="{D3CE8F66-2808-65D5-08B9-C8EFCDDDB2B9}"/>
                </a:ext>
              </a:extLst>
            </p:cNvPr>
            <p:cNvSpPr/>
            <p:nvPr/>
          </p:nvSpPr>
          <p:spPr>
            <a:xfrm>
              <a:off x="267375" y="1377050"/>
              <a:ext cx="79225" cy="79200"/>
            </a:xfrm>
            <a:custGeom>
              <a:avLst/>
              <a:gdLst/>
              <a:ahLst/>
              <a:cxnLst/>
              <a:rect l="l" t="t" r="r" b="b"/>
              <a:pathLst>
                <a:path w="3169" h="3168" extrusionOk="0">
                  <a:moveTo>
                    <a:pt x="1584" y="0"/>
                  </a:moveTo>
                  <a:cubicBezTo>
                    <a:pt x="710" y="0"/>
                    <a:pt x="1" y="710"/>
                    <a:pt x="1" y="1584"/>
                  </a:cubicBezTo>
                  <a:cubicBezTo>
                    <a:pt x="1" y="2459"/>
                    <a:pt x="710" y="3168"/>
                    <a:pt x="1584" y="3168"/>
                  </a:cubicBezTo>
                  <a:cubicBezTo>
                    <a:pt x="2459" y="3168"/>
                    <a:pt x="3168" y="2459"/>
                    <a:pt x="3168" y="1584"/>
                  </a:cubicBezTo>
                  <a:cubicBezTo>
                    <a:pt x="3168" y="710"/>
                    <a:pt x="2459" y="0"/>
                    <a:pt x="1584" y="0"/>
                  </a:cubicBezTo>
                  <a:close/>
                </a:path>
              </a:pathLst>
            </a:custGeom>
            <a:noFill/>
            <a:ln w="19050" cap="flat" cmpd="sng">
              <a:solidFill>
                <a:srgbClr val="43434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 name="Google Shape;1019;p55">
              <a:extLst>
                <a:ext uri="{FF2B5EF4-FFF2-40B4-BE49-F238E27FC236}">
                  <a16:creationId xmlns:a16="http://schemas.microsoft.com/office/drawing/2014/main" id="{66947E49-70C7-4CA6-0895-44C822061F0F}"/>
                </a:ext>
              </a:extLst>
            </p:cNvPr>
            <p:cNvSpPr/>
            <p:nvPr/>
          </p:nvSpPr>
          <p:spPr>
            <a:xfrm>
              <a:off x="507325" y="1290825"/>
              <a:ext cx="209600" cy="209600"/>
            </a:xfrm>
            <a:custGeom>
              <a:avLst/>
              <a:gdLst/>
              <a:ahLst/>
              <a:cxnLst/>
              <a:rect l="l" t="t" r="r" b="b"/>
              <a:pathLst>
                <a:path w="8384" h="8384" extrusionOk="0">
                  <a:moveTo>
                    <a:pt x="3189" y="0"/>
                  </a:moveTo>
                  <a:cubicBezTo>
                    <a:pt x="3093" y="1720"/>
                    <a:pt x="1721" y="3092"/>
                    <a:pt x="1" y="3190"/>
                  </a:cubicBezTo>
                  <a:lnTo>
                    <a:pt x="1" y="8383"/>
                  </a:lnTo>
                  <a:cubicBezTo>
                    <a:pt x="2206" y="8337"/>
                    <a:pt x="4309" y="7440"/>
                    <a:pt x="5868" y="5880"/>
                  </a:cubicBezTo>
                  <a:cubicBezTo>
                    <a:pt x="5577" y="5272"/>
                    <a:pt x="5618" y="4558"/>
                    <a:pt x="5979" y="3986"/>
                  </a:cubicBezTo>
                  <a:cubicBezTo>
                    <a:pt x="6337" y="3416"/>
                    <a:pt x="6965" y="3070"/>
                    <a:pt x="7639" y="3070"/>
                  </a:cubicBezTo>
                  <a:cubicBezTo>
                    <a:pt x="7675" y="3070"/>
                    <a:pt x="7710" y="3070"/>
                    <a:pt x="7743" y="3073"/>
                  </a:cubicBezTo>
                  <a:cubicBezTo>
                    <a:pt x="8145" y="2096"/>
                    <a:pt x="8362" y="1056"/>
                    <a:pt x="8384" y="0"/>
                  </a:cubicBezTo>
                  <a:close/>
                </a:path>
              </a:pathLst>
            </a:custGeom>
            <a:solidFill>
              <a:srgbClr val="99999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 name="Google Shape;1020;p55">
              <a:extLst>
                <a:ext uri="{FF2B5EF4-FFF2-40B4-BE49-F238E27FC236}">
                  <a16:creationId xmlns:a16="http://schemas.microsoft.com/office/drawing/2014/main" id="{34C7FBCD-BDFA-EEB0-8EF9-B75664A79D30}"/>
                </a:ext>
              </a:extLst>
            </p:cNvPr>
            <p:cNvSpPr/>
            <p:nvPr/>
          </p:nvSpPr>
          <p:spPr>
            <a:xfrm>
              <a:off x="658700" y="1377050"/>
              <a:ext cx="79175" cy="79200"/>
            </a:xfrm>
            <a:custGeom>
              <a:avLst/>
              <a:gdLst/>
              <a:ahLst/>
              <a:cxnLst/>
              <a:rect l="l" t="t" r="r" b="b"/>
              <a:pathLst>
                <a:path w="3167" h="3168" extrusionOk="0">
                  <a:moveTo>
                    <a:pt x="1583" y="0"/>
                  </a:moveTo>
                  <a:cubicBezTo>
                    <a:pt x="708" y="0"/>
                    <a:pt x="1" y="710"/>
                    <a:pt x="1" y="1584"/>
                  </a:cubicBezTo>
                  <a:cubicBezTo>
                    <a:pt x="1" y="2459"/>
                    <a:pt x="708" y="3168"/>
                    <a:pt x="1583" y="3168"/>
                  </a:cubicBezTo>
                  <a:cubicBezTo>
                    <a:pt x="2457" y="3168"/>
                    <a:pt x="3166" y="2459"/>
                    <a:pt x="3166" y="1584"/>
                  </a:cubicBezTo>
                  <a:cubicBezTo>
                    <a:pt x="3166" y="710"/>
                    <a:pt x="2457" y="0"/>
                    <a:pt x="1583" y="0"/>
                  </a:cubicBezTo>
                  <a:close/>
                </a:path>
              </a:pathLst>
            </a:custGeom>
            <a:noFill/>
            <a:ln w="19050" cap="flat" cmpd="sng">
              <a:solidFill>
                <a:srgbClr val="43434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 name="Google Shape;1021;p55">
              <a:extLst>
                <a:ext uri="{FF2B5EF4-FFF2-40B4-BE49-F238E27FC236}">
                  <a16:creationId xmlns:a16="http://schemas.microsoft.com/office/drawing/2014/main" id="{49F4E254-97AD-D7A2-886C-2F8B78782C1E}"/>
                </a:ext>
              </a:extLst>
            </p:cNvPr>
            <p:cNvSpPr/>
            <p:nvPr/>
          </p:nvSpPr>
          <p:spPr>
            <a:xfrm>
              <a:off x="507325" y="1071875"/>
              <a:ext cx="209575" cy="209600"/>
            </a:xfrm>
            <a:custGeom>
              <a:avLst/>
              <a:gdLst/>
              <a:ahLst/>
              <a:cxnLst/>
              <a:rect l="l" t="t" r="r" b="b"/>
              <a:pathLst>
                <a:path w="8383" h="8384" extrusionOk="0">
                  <a:moveTo>
                    <a:pt x="1" y="1"/>
                  </a:moveTo>
                  <a:lnTo>
                    <a:pt x="1" y="5194"/>
                  </a:lnTo>
                  <a:cubicBezTo>
                    <a:pt x="1721" y="5290"/>
                    <a:pt x="3093" y="6662"/>
                    <a:pt x="3189" y="8384"/>
                  </a:cubicBezTo>
                  <a:lnTo>
                    <a:pt x="8382" y="8384"/>
                  </a:lnTo>
                  <a:cubicBezTo>
                    <a:pt x="8362" y="7328"/>
                    <a:pt x="8144" y="6286"/>
                    <a:pt x="7742" y="5311"/>
                  </a:cubicBezTo>
                  <a:cubicBezTo>
                    <a:pt x="7708" y="5312"/>
                    <a:pt x="7673" y="5314"/>
                    <a:pt x="7638" y="5314"/>
                  </a:cubicBezTo>
                  <a:cubicBezTo>
                    <a:pt x="6964" y="5312"/>
                    <a:pt x="6336" y="4966"/>
                    <a:pt x="5977" y="4396"/>
                  </a:cubicBezTo>
                  <a:cubicBezTo>
                    <a:pt x="5618" y="3825"/>
                    <a:pt x="5577" y="3110"/>
                    <a:pt x="5867" y="2502"/>
                  </a:cubicBezTo>
                  <a:cubicBezTo>
                    <a:pt x="4309" y="942"/>
                    <a:pt x="2206" y="45"/>
                    <a:pt x="1" y="1"/>
                  </a:cubicBezTo>
                  <a:close/>
                </a:path>
              </a:pathLst>
            </a:custGeom>
            <a:solidFill>
              <a:srgbClr val="66666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 name="Google Shape;1022;p55">
              <a:extLst>
                <a:ext uri="{FF2B5EF4-FFF2-40B4-BE49-F238E27FC236}">
                  <a16:creationId xmlns:a16="http://schemas.microsoft.com/office/drawing/2014/main" id="{61661DFB-9DBF-5CBB-1CFA-8FC99677423D}"/>
                </a:ext>
              </a:extLst>
            </p:cNvPr>
            <p:cNvSpPr/>
            <p:nvPr/>
          </p:nvSpPr>
          <p:spPr>
            <a:xfrm>
              <a:off x="658700" y="1116025"/>
              <a:ext cx="79175" cy="79175"/>
            </a:xfrm>
            <a:custGeom>
              <a:avLst/>
              <a:gdLst/>
              <a:ahLst/>
              <a:cxnLst/>
              <a:rect l="l" t="t" r="r" b="b"/>
              <a:pathLst>
                <a:path w="3167" h="3167" extrusionOk="0">
                  <a:moveTo>
                    <a:pt x="1583" y="1"/>
                  </a:moveTo>
                  <a:cubicBezTo>
                    <a:pt x="708" y="1"/>
                    <a:pt x="1" y="709"/>
                    <a:pt x="1" y="1583"/>
                  </a:cubicBezTo>
                  <a:cubicBezTo>
                    <a:pt x="1" y="2457"/>
                    <a:pt x="708" y="3167"/>
                    <a:pt x="1583" y="3167"/>
                  </a:cubicBezTo>
                  <a:cubicBezTo>
                    <a:pt x="2457" y="3167"/>
                    <a:pt x="3166" y="2457"/>
                    <a:pt x="3166" y="1583"/>
                  </a:cubicBezTo>
                  <a:cubicBezTo>
                    <a:pt x="3166" y="709"/>
                    <a:pt x="2457" y="1"/>
                    <a:pt x="1583" y="1"/>
                  </a:cubicBezTo>
                  <a:close/>
                </a:path>
              </a:pathLst>
            </a:custGeom>
            <a:noFill/>
            <a:ln w="19050" cap="flat" cmpd="sng">
              <a:solidFill>
                <a:srgbClr val="43434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 name="Google Shape;1023;p55">
              <a:extLst>
                <a:ext uri="{FF2B5EF4-FFF2-40B4-BE49-F238E27FC236}">
                  <a16:creationId xmlns:a16="http://schemas.microsoft.com/office/drawing/2014/main" id="{CC818582-A434-3CD5-295C-DAE7EA15B5D0}"/>
                </a:ext>
              </a:extLst>
            </p:cNvPr>
            <p:cNvSpPr/>
            <p:nvPr/>
          </p:nvSpPr>
          <p:spPr>
            <a:xfrm>
              <a:off x="288350" y="1071875"/>
              <a:ext cx="209600" cy="209550"/>
            </a:xfrm>
            <a:custGeom>
              <a:avLst/>
              <a:gdLst/>
              <a:ahLst/>
              <a:cxnLst/>
              <a:rect l="l" t="t" r="r" b="b"/>
              <a:pathLst>
                <a:path w="8384" h="8382" extrusionOk="0">
                  <a:moveTo>
                    <a:pt x="8384" y="1"/>
                  </a:moveTo>
                  <a:cubicBezTo>
                    <a:pt x="6179" y="45"/>
                    <a:pt x="4076" y="942"/>
                    <a:pt x="2516" y="2502"/>
                  </a:cubicBezTo>
                  <a:cubicBezTo>
                    <a:pt x="2808" y="3110"/>
                    <a:pt x="2766" y="3825"/>
                    <a:pt x="2406" y="4396"/>
                  </a:cubicBezTo>
                  <a:cubicBezTo>
                    <a:pt x="2047" y="4966"/>
                    <a:pt x="1419" y="5312"/>
                    <a:pt x="745" y="5312"/>
                  </a:cubicBezTo>
                  <a:cubicBezTo>
                    <a:pt x="710" y="5312"/>
                    <a:pt x="675" y="5312"/>
                    <a:pt x="641" y="5311"/>
                  </a:cubicBezTo>
                  <a:cubicBezTo>
                    <a:pt x="239" y="6286"/>
                    <a:pt x="23" y="7327"/>
                    <a:pt x="1" y="8382"/>
                  </a:cubicBezTo>
                  <a:lnTo>
                    <a:pt x="5194" y="8382"/>
                  </a:lnTo>
                  <a:cubicBezTo>
                    <a:pt x="5290" y="6662"/>
                    <a:pt x="6664" y="5290"/>
                    <a:pt x="8384" y="5194"/>
                  </a:cubicBezTo>
                  <a:lnTo>
                    <a:pt x="8384" y="1"/>
                  </a:lnTo>
                  <a:close/>
                </a:path>
              </a:pathLst>
            </a:cu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 name="Google Shape;1024;p55">
              <a:extLst>
                <a:ext uri="{FF2B5EF4-FFF2-40B4-BE49-F238E27FC236}">
                  <a16:creationId xmlns:a16="http://schemas.microsoft.com/office/drawing/2014/main" id="{B55C6EBB-9DF3-1F1F-6AF9-2FDAB628B9A4}"/>
                </a:ext>
              </a:extLst>
            </p:cNvPr>
            <p:cNvSpPr/>
            <p:nvPr/>
          </p:nvSpPr>
          <p:spPr>
            <a:xfrm>
              <a:off x="267375" y="1116025"/>
              <a:ext cx="79225" cy="79175"/>
            </a:xfrm>
            <a:custGeom>
              <a:avLst/>
              <a:gdLst/>
              <a:ahLst/>
              <a:cxnLst/>
              <a:rect l="l" t="t" r="r" b="b"/>
              <a:pathLst>
                <a:path w="3169" h="3167" extrusionOk="0">
                  <a:moveTo>
                    <a:pt x="1584" y="1"/>
                  </a:moveTo>
                  <a:cubicBezTo>
                    <a:pt x="710" y="1"/>
                    <a:pt x="1" y="709"/>
                    <a:pt x="1" y="1583"/>
                  </a:cubicBezTo>
                  <a:cubicBezTo>
                    <a:pt x="1" y="2457"/>
                    <a:pt x="710" y="3167"/>
                    <a:pt x="1584" y="3167"/>
                  </a:cubicBezTo>
                  <a:cubicBezTo>
                    <a:pt x="2459" y="3167"/>
                    <a:pt x="3168" y="2457"/>
                    <a:pt x="3168" y="1583"/>
                  </a:cubicBezTo>
                  <a:cubicBezTo>
                    <a:pt x="3168" y="709"/>
                    <a:pt x="2459" y="1"/>
                    <a:pt x="1584" y="1"/>
                  </a:cubicBezTo>
                  <a:close/>
                </a:path>
              </a:pathLst>
            </a:custGeom>
            <a:noFill/>
            <a:ln w="19050" cap="flat" cmpd="sng">
              <a:solidFill>
                <a:srgbClr val="43434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3" name="Google Shape;194;p19">
            <a:extLst>
              <a:ext uri="{FF2B5EF4-FFF2-40B4-BE49-F238E27FC236}">
                <a16:creationId xmlns:a16="http://schemas.microsoft.com/office/drawing/2014/main" id="{4BCF863C-035C-27B3-894C-21D98095AF1A}"/>
              </a:ext>
            </a:extLst>
          </p:cNvPr>
          <p:cNvSpPr txBox="1">
            <a:spLocks/>
          </p:cNvSpPr>
          <p:nvPr/>
        </p:nvSpPr>
        <p:spPr>
          <a:xfrm>
            <a:off x="5986107" y="1222470"/>
            <a:ext cx="2216949" cy="1816984"/>
          </a:xfrm>
          <a:prstGeom prst="rect">
            <a:avLst/>
          </a:prstGeom>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spcBef>
                <a:spcPts val="600"/>
              </a:spcBef>
              <a:buClr>
                <a:schemeClr val="tx1"/>
              </a:buClr>
              <a:buSzPts val="1600"/>
            </a:pPr>
            <a:r>
              <a:rPr lang="fr-FR" sz="1200" b="1" dirty="0">
                <a:solidFill>
                  <a:schemeClr val="dk1"/>
                </a:solidFill>
                <a:latin typeface="Poppins Light"/>
                <a:cs typeface="Poppins Light"/>
              </a:rPr>
              <a:t>Méthodologie</a:t>
            </a:r>
          </a:p>
          <a:p>
            <a:pPr algn="ctr">
              <a:spcBef>
                <a:spcPts val="600"/>
              </a:spcBef>
              <a:buClr>
                <a:schemeClr val="tx1"/>
              </a:buClr>
              <a:buSzPts val="1600"/>
            </a:pPr>
            <a:r>
              <a:rPr lang="fr-FR" sz="1200" dirty="0">
                <a:solidFill>
                  <a:schemeClr val="dk1"/>
                </a:solidFill>
                <a:latin typeface="Poppins Light"/>
                <a:cs typeface="Poppins Light"/>
              </a:rPr>
              <a:t>Une méthodologie </a:t>
            </a:r>
            <a:r>
              <a:rPr lang="fr-FR" sz="1200" b="1" dirty="0">
                <a:solidFill>
                  <a:schemeClr val="dk1"/>
                </a:solidFill>
                <a:latin typeface="Poppins Light"/>
                <a:cs typeface="Poppins Light"/>
              </a:rPr>
              <a:t>mixte</a:t>
            </a:r>
            <a:r>
              <a:rPr lang="fr-FR" sz="1200" dirty="0">
                <a:solidFill>
                  <a:schemeClr val="dk1"/>
                </a:solidFill>
                <a:latin typeface="Poppins Light"/>
                <a:cs typeface="Poppins Light"/>
              </a:rPr>
              <a:t> à prédominance qualitative avec un design </a:t>
            </a:r>
            <a:r>
              <a:rPr lang="fr-FR" sz="1200" b="1" dirty="0">
                <a:solidFill>
                  <a:schemeClr val="dk1"/>
                </a:solidFill>
                <a:latin typeface="Poppins Light"/>
                <a:cs typeface="Poppins Light"/>
              </a:rPr>
              <a:t>non expérimental</a:t>
            </a:r>
            <a:endParaRPr lang="fr-FR" sz="1200" b="1" dirty="0"/>
          </a:p>
        </p:txBody>
      </p:sp>
      <p:sp>
        <p:nvSpPr>
          <p:cNvPr id="14" name="Google Shape;194;p19">
            <a:extLst>
              <a:ext uri="{FF2B5EF4-FFF2-40B4-BE49-F238E27FC236}">
                <a16:creationId xmlns:a16="http://schemas.microsoft.com/office/drawing/2014/main" id="{79CCB8AD-4B56-44C5-89A1-A921CD83BC74}"/>
              </a:ext>
            </a:extLst>
          </p:cNvPr>
          <p:cNvSpPr txBox="1">
            <a:spLocks/>
          </p:cNvSpPr>
          <p:nvPr/>
        </p:nvSpPr>
        <p:spPr>
          <a:xfrm>
            <a:off x="1220713" y="1214464"/>
            <a:ext cx="2216949" cy="1816984"/>
          </a:xfrm>
          <a:prstGeom prst="rect">
            <a:avLst/>
          </a:prstGeom>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spcBef>
                <a:spcPts val="600"/>
              </a:spcBef>
              <a:buClr>
                <a:schemeClr val="tx1"/>
              </a:buClr>
              <a:buSzPts val="1600"/>
            </a:pPr>
            <a:r>
              <a:rPr lang="fr-FR" sz="1200" b="1" dirty="0">
                <a:solidFill>
                  <a:schemeClr val="dk1"/>
                </a:solidFill>
                <a:latin typeface="Poppins Light"/>
                <a:cs typeface="Poppins Light"/>
              </a:rPr>
              <a:t>Approche</a:t>
            </a:r>
          </a:p>
          <a:p>
            <a:pPr algn="ctr">
              <a:spcBef>
                <a:spcPts val="600"/>
              </a:spcBef>
              <a:buClr>
                <a:schemeClr val="tx1"/>
              </a:buClr>
              <a:buSzPts val="1600"/>
            </a:pPr>
            <a:r>
              <a:rPr lang="fr-FR" sz="1200" dirty="0">
                <a:solidFill>
                  <a:schemeClr val="dk1"/>
                </a:solidFill>
                <a:latin typeface="Poppins Light"/>
                <a:cs typeface="Poppins Light"/>
              </a:rPr>
              <a:t>Une évaluation </a:t>
            </a:r>
            <a:r>
              <a:rPr lang="fr-FR" sz="1200" b="1" dirty="0">
                <a:solidFill>
                  <a:schemeClr val="dk1"/>
                </a:solidFill>
                <a:latin typeface="Poppins Light"/>
                <a:cs typeface="Poppins Light"/>
              </a:rPr>
              <a:t>participative</a:t>
            </a:r>
            <a:r>
              <a:rPr lang="fr-FR" sz="1200" dirty="0">
                <a:solidFill>
                  <a:schemeClr val="dk1"/>
                </a:solidFill>
                <a:latin typeface="Poppins Light"/>
                <a:cs typeface="Poppins Light"/>
              </a:rPr>
              <a:t>, basée sur la </a:t>
            </a:r>
            <a:r>
              <a:rPr lang="fr-FR" sz="1200" b="1" dirty="0">
                <a:solidFill>
                  <a:schemeClr val="dk1"/>
                </a:solidFill>
                <a:latin typeface="Poppins Light"/>
                <a:cs typeface="Poppins Light"/>
              </a:rPr>
              <a:t>théorie du changement</a:t>
            </a:r>
            <a:r>
              <a:rPr lang="fr-FR" sz="1200" dirty="0">
                <a:solidFill>
                  <a:schemeClr val="dk1"/>
                </a:solidFill>
                <a:latin typeface="Poppins Light"/>
                <a:cs typeface="Poppins Light"/>
              </a:rPr>
              <a:t>, ayant comme approche l’Analyse de Contribution</a:t>
            </a:r>
            <a:endParaRPr lang="fr-FR" sz="1200" dirty="0"/>
          </a:p>
        </p:txBody>
      </p:sp>
      <p:sp>
        <p:nvSpPr>
          <p:cNvPr id="15" name="Google Shape;194;p19">
            <a:extLst>
              <a:ext uri="{FF2B5EF4-FFF2-40B4-BE49-F238E27FC236}">
                <a16:creationId xmlns:a16="http://schemas.microsoft.com/office/drawing/2014/main" id="{758D1BD0-B081-D24D-5914-702BA141C89E}"/>
              </a:ext>
            </a:extLst>
          </p:cNvPr>
          <p:cNvSpPr txBox="1">
            <a:spLocks/>
          </p:cNvSpPr>
          <p:nvPr/>
        </p:nvSpPr>
        <p:spPr>
          <a:xfrm>
            <a:off x="1245240" y="2873873"/>
            <a:ext cx="2216949" cy="1597162"/>
          </a:xfrm>
          <a:prstGeom prst="rect">
            <a:avLst/>
          </a:prstGeom>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spcBef>
                <a:spcPts val="600"/>
              </a:spcBef>
              <a:buClr>
                <a:schemeClr val="tx1"/>
              </a:buClr>
              <a:buSzPts val="1600"/>
            </a:pPr>
            <a:r>
              <a:rPr lang="fr-FR" sz="1200" b="1" dirty="0">
                <a:solidFill>
                  <a:schemeClr val="dk1"/>
                </a:solidFill>
                <a:latin typeface="Poppins Light"/>
                <a:cs typeface="Poppins Light"/>
              </a:rPr>
              <a:t>Méthodologie</a:t>
            </a:r>
          </a:p>
          <a:p>
            <a:pPr algn="ctr">
              <a:spcBef>
                <a:spcPts val="600"/>
              </a:spcBef>
              <a:buClr>
                <a:schemeClr val="tx1"/>
              </a:buClr>
              <a:buSzPts val="1600"/>
            </a:pPr>
            <a:r>
              <a:rPr lang="fr-FR" sz="1200" dirty="0">
                <a:solidFill>
                  <a:schemeClr val="dk1"/>
                </a:solidFill>
                <a:latin typeface="Poppins Light"/>
                <a:cs typeface="Poppins Light"/>
              </a:rPr>
              <a:t>Les instruments : entretiens, focus group et revue documentaire</a:t>
            </a:r>
          </a:p>
          <a:p>
            <a:pPr algn="ctr">
              <a:spcBef>
                <a:spcPts val="600"/>
              </a:spcBef>
              <a:buClr>
                <a:schemeClr val="tx1"/>
              </a:buClr>
              <a:buSzPts val="1600"/>
            </a:pPr>
            <a:r>
              <a:rPr lang="fr-FR" sz="1200" dirty="0">
                <a:solidFill>
                  <a:schemeClr val="dk1"/>
                </a:solidFill>
                <a:latin typeface="Poppins Light"/>
                <a:cs typeface="Poppins Light"/>
              </a:rPr>
              <a:t>Echantillonnage raisonné</a:t>
            </a:r>
          </a:p>
          <a:p>
            <a:pPr algn="ctr">
              <a:spcBef>
                <a:spcPts val="600"/>
              </a:spcBef>
              <a:buClr>
                <a:schemeClr val="tx1"/>
              </a:buClr>
              <a:buSzPts val="1600"/>
            </a:pPr>
            <a:r>
              <a:rPr lang="fr-FR" sz="1200" dirty="0">
                <a:solidFill>
                  <a:schemeClr val="dk1"/>
                </a:solidFill>
                <a:latin typeface="Poppins Light"/>
                <a:cs typeface="Poppins Light"/>
              </a:rPr>
              <a:t>Analyse du contenu </a:t>
            </a:r>
            <a:endParaRPr lang="fr-FR" sz="1200" dirty="0"/>
          </a:p>
        </p:txBody>
      </p:sp>
      <p:sp>
        <p:nvSpPr>
          <p:cNvPr id="16" name="Google Shape;194;p19">
            <a:extLst>
              <a:ext uri="{FF2B5EF4-FFF2-40B4-BE49-F238E27FC236}">
                <a16:creationId xmlns:a16="http://schemas.microsoft.com/office/drawing/2014/main" id="{4DF65B76-2FCA-598A-5E8D-11EFFB71E183}"/>
              </a:ext>
            </a:extLst>
          </p:cNvPr>
          <p:cNvSpPr txBox="1">
            <a:spLocks/>
          </p:cNvSpPr>
          <p:nvPr/>
        </p:nvSpPr>
        <p:spPr>
          <a:xfrm>
            <a:off x="2735702" y="4326940"/>
            <a:ext cx="4053392" cy="540381"/>
          </a:xfrm>
          <a:prstGeom prst="rect">
            <a:avLst/>
          </a:prstGeom>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spcBef>
                <a:spcPts val="600"/>
              </a:spcBef>
              <a:buClr>
                <a:schemeClr val="tx1"/>
              </a:buClr>
              <a:buSzPts val="1600"/>
            </a:pPr>
            <a:endParaRPr lang="fr-FR" sz="1000" dirty="0">
              <a:solidFill>
                <a:schemeClr val="dk1"/>
              </a:solidFill>
              <a:latin typeface="Poppins Light"/>
              <a:cs typeface="Poppins Light"/>
            </a:endParaRPr>
          </a:p>
          <a:p>
            <a:pPr>
              <a:spcBef>
                <a:spcPts val="600"/>
              </a:spcBef>
              <a:buClr>
                <a:schemeClr val="tx1"/>
              </a:buClr>
              <a:buSzPts val="1600"/>
            </a:pPr>
            <a:r>
              <a:rPr lang="fr-FR" sz="1000" dirty="0">
                <a:solidFill>
                  <a:schemeClr val="dk1"/>
                </a:solidFill>
                <a:latin typeface="Poppins Light"/>
                <a:cs typeface="Poppins Light"/>
              </a:rPr>
              <a:t>(*) L’évaluation s’est basée en partie sur les conclusions de la capitalisation du projet </a:t>
            </a:r>
            <a:r>
              <a:rPr lang="fr-FR" sz="1000" dirty="0" err="1">
                <a:solidFill>
                  <a:schemeClr val="dk1"/>
                </a:solidFill>
                <a:latin typeface="Poppins Light"/>
                <a:cs typeface="Poppins Light"/>
              </a:rPr>
              <a:t>Himaya</a:t>
            </a:r>
            <a:r>
              <a:rPr lang="fr-FR" sz="1000" dirty="0">
                <a:solidFill>
                  <a:schemeClr val="dk1"/>
                </a:solidFill>
                <a:latin typeface="Poppins Light"/>
                <a:cs typeface="Poppins Light"/>
              </a:rPr>
              <a:t> </a:t>
            </a:r>
            <a:r>
              <a:rPr lang="fr-FR" sz="1000" dirty="0" err="1">
                <a:solidFill>
                  <a:schemeClr val="dk1"/>
                </a:solidFill>
                <a:latin typeface="Poppins Light"/>
                <a:cs typeface="Poppins Light"/>
              </a:rPr>
              <a:t>wa</a:t>
            </a:r>
            <a:r>
              <a:rPr lang="fr-FR" sz="1000" dirty="0">
                <a:solidFill>
                  <a:schemeClr val="dk1"/>
                </a:solidFill>
                <a:latin typeface="Poppins Light"/>
                <a:cs typeface="Poppins Light"/>
              </a:rPr>
              <a:t> Hijra + conduite en 2023</a:t>
            </a:r>
          </a:p>
          <a:p>
            <a:pPr>
              <a:spcBef>
                <a:spcPts val="600"/>
              </a:spcBef>
              <a:buClr>
                <a:schemeClr val="tx1"/>
              </a:buClr>
              <a:buSzPts val="1600"/>
            </a:pPr>
            <a:endParaRPr lang="fr-FR" sz="1000" dirty="0"/>
          </a:p>
        </p:txBody>
      </p:sp>
    </p:spTree>
    <p:extLst>
      <p:ext uri="{BB962C8B-B14F-4D97-AF65-F5344CB8AC3E}">
        <p14:creationId xmlns:p14="http://schemas.microsoft.com/office/powerpoint/2010/main" val="33304045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5"/>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3" grpId="0"/>
      <p:bldP spid="14" grpId="0"/>
      <p:bldP spid="15" grpId="0"/>
      <p:bldP spid="1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317">
          <a:extLst>
            <a:ext uri="{FF2B5EF4-FFF2-40B4-BE49-F238E27FC236}">
              <a16:creationId xmlns:a16="http://schemas.microsoft.com/office/drawing/2014/main" id="{8B351ED1-DD26-C99F-3863-30A5A4228CE1}"/>
            </a:ext>
          </a:extLst>
        </p:cNvPr>
        <p:cNvGrpSpPr/>
        <p:nvPr/>
      </p:nvGrpSpPr>
      <p:grpSpPr>
        <a:xfrm>
          <a:off x="0" y="0"/>
          <a:ext cx="0" cy="0"/>
          <a:chOff x="0" y="0"/>
          <a:chExt cx="0" cy="0"/>
        </a:xfrm>
      </p:grpSpPr>
      <p:sp>
        <p:nvSpPr>
          <p:cNvPr id="324" name="Google Shape;324;p29">
            <a:extLst>
              <a:ext uri="{FF2B5EF4-FFF2-40B4-BE49-F238E27FC236}">
                <a16:creationId xmlns:a16="http://schemas.microsoft.com/office/drawing/2014/main" id="{602CD8CF-B6BD-1134-4FBE-3A3A71FC2D6B}"/>
              </a:ext>
            </a:extLst>
          </p:cNvPr>
          <p:cNvSpPr txBox="1">
            <a:spLocks noGrp="1"/>
          </p:cNvSpPr>
          <p:nvPr>
            <p:ph type="sldNum" idx="12"/>
          </p:nvPr>
        </p:nvSpPr>
        <p:spPr>
          <a:xfrm>
            <a:off x="8555875" y="4576450"/>
            <a:ext cx="435600" cy="4356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fld id="{00000000-1234-1234-1234-123412341234}" type="slidenum">
              <a:rPr lang="en"/>
              <a:t>9</a:t>
            </a:fld>
            <a:endParaRPr dirty="0"/>
          </a:p>
        </p:txBody>
      </p:sp>
      <p:sp>
        <p:nvSpPr>
          <p:cNvPr id="4" name="Google Shape;193;p19">
            <a:extLst>
              <a:ext uri="{FF2B5EF4-FFF2-40B4-BE49-F238E27FC236}">
                <a16:creationId xmlns:a16="http://schemas.microsoft.com/office/drawing/2014/main" id="{B04B7B9E-3F97-7068-CA50-16A53A6AD34A}"/>
              </a:ext>
            </a:extLst>
          </p:cNvPr>
          <p:cNvSpPr txBox="1">
            <a:spLocks/>
          </p:cNvSpPr>
          <p:nvPr/>
        </p:nvSpPr>
        <p:spPr>
          <a:xfrm>
            <a:off x="457199" y="662216"/>
            <a:ext cx="6562725" cy="683100"/>
          </a:xfrm>
          <a:prstGeom prst="rect">
            <a:avLst/>
          </a:prstGeom>
        </p:spPr>
        <p:txBody>
          <a:bodyPr spcFirstLastPara="1" wrap="square" lIns="91425" tIns="91425" rIns="91425" bIns="91425" anchor="b"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buClr>
                <a:schemeClr val="dk1"/>
              </a:buClr>
              <a:buSzPts val="3600"/>
            </a:pPr>
            <a:r>
              <a:rPr lang="fr-FR" sz="3600" b="1" dirty="0">
                <a:solidFill>
                  <a:schemeClr val="dk1"/>
                </a:solidFill>
                <a:latin typeface="Poppins"/>
                <a:cs typeface="Poppins"/>
                <a:sym typeface="Poppins"/>
              </a:rPr>
              <a:t>Introduction</a:t>
            </a:r>
            <a:endParaRPr lang="fr-FR" sz="1800" dirty="0">
              <a:solidFill>
                <a:schemeClr val="dk1"/>
              </a:solidFill>
              <a:latin typeface="Poppins"/>
              <a:cs typeface="Poppins"/>
              <a:sym typeface="Poppins"/>
            </a:endParaRPr>
          </a:p>
          <a:p>
            <a:pPr>
              <a:buClr>
                <a:schemeClr val="dk1"/>
              </a:buClr>
              <a:buSzPts val="3600"/>
            </a:pPr>
            <a:endParaRPr lang="fr-FR" sz="1800" dirty="0">
              <a:solidFill>
                <a:schemeClr val="dk1"/>
              </a:solidFill>
              <a:latin typeface="Poppins"/>
              <a:cs typeface="Poppins"/>
              <a:sym typeface="Poppins"/>
            </a:endParaRPr>
          </a:p>
        </p:txBody>
      </p:sp>
      <p:cxnSp>
        <p:nvCxnSpPr>
          <p:cNvPr id="2" name="Google Shape;644;p46">
            <a:extLst>
              <a:ext uri="{FF2B5EF4-FFF2-40B4-BE49-F238E27FC236}">
                <a16:creationId xmlns:a16="http://schemas.microsoft.com/office/drawing/2014/main" id="{C6CD13F9-F500-CA0C-E4E8-EF2DA6E15E4E}"/>
              </a:ext>
            </a:extLst>
          </p:cNvPr>
          <p:cNvCxnSpPr/>
          <p:nvPr/>
        </p:nvCxnSpPr>
        <p:spPr>
          <a:xfrm>
            <a:off x="725000" y="2836100"/>
            <a:ext cx="8442600" cy="0"/>
          </a:xfrm>
          <a:prstGeom prst="straightConnector1">
            <a:avLst/>
          </a:prstGeom>
          <a:noFill/>
          <a:ln w="19050" cap="flat" cmpd="sng">
            <a:solidFill>
              <a:srgbClr val="434343"/>
            </a:solidFill>
            <a:prstDash val="solid"/>
            <a:round/>
            <a:headEnd type="diamond" w="med" len="med"/>
            <a:tailEnd type="none" w="med" len="med"/>
          </a:ln>
        </p:spPr>
      </p:cxnSp>
      <p:sp>
        <p:nvSpPr>
          <p:cNvPr id="3" name="Google Shape;645;p46">
            <a:extLst>
              <a:ext uri="{FF2B5EF4-FFF2-40B4-BE49-F238E27FC236}">
                <a16:creationId xmlns:a16="http://schemas.microsoft.com/office/drawing/2014/main" id="{C37E6FA3-6D47-7147-70A7-D226D9D8DC6C}"/>
              </a:ext>
            </a:extLst>
          </p:cNvPr>
          <p:cNvSpPr/>
          <p:nvPr/>
        </p:nvSpPr>
        <p:spPr>
          <a:xfrm>
            <a:off x="1413700" y="1858025"/>
            <a:ext cx="511800" cy="511800"/>
          </a:xfrm>
          <a:prstGeom prst="rect">
            <a:avLst/>
          </a:prstGeom>
          <a:solidFill>
            <a:srgbClr val="434343"/>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2400">
                <a:solidFill>
                  <a:srgbClr val="F3F3F3"/>
                </a:solidFill>
                <a:latin typeface="Barlow Semi Condensed SemiBold"/>
                <a:ea typeface="Barlow Semi Condensed SemiBold"/>
                <a:cs typeface="Barlow Semi Condensed SemiBold"/>
                <a:sym typeface="Barlow Semi Condensed SemiBold"/>
              </a:rPr>
              <a:t>01</a:t>
            </a:r>
            <a:endParaRPr sz="2400">
              <a:solidFill>
                <a:srgbClr val="F3F3F3"/>
              </a:solidFill>
              <a:latin typeface="Barlow Semi Condensed SemiBold"/>
              <a:ea typeface="Barlow Semi Condensed SemiBold"/>
              <a:cs typeface="Barlow Semi Condensed SemiBold"/>
              <a:sym typeface="Barlow Semi Condensed SemiBold"/>
            </a:endParaRPr>
          </a:p>
        </p:txBody>
      </p:sp>
      <p:sp>
        <p:nvSpPr>
          <p:cNvPr id="5" name="Google Shape;646;p46">
            <a:extLst>
              <a:ext uri="{FF2B5EF4-FFF2-40B4-BE49-F238E27FC236}">
                <a16:creationId xmlns:a16="http://schemas.microsoft.com/office/drawing/2014/main" id="{9ABDD263-8113-BFDF-E1DD-0C500FB31A89}"/>
              </a:ext>
            </a:extLst>
          </p:cNvPr>
          <p:cNvSpPr/>
          <p:nvPr/>
        </p:nvSpPr>
        <p:spPr>
          <a:xfrm>
            <a:off x="3243286" y="3302376"/>
            <a:ext cx="511800" cy="511800"/>
          </a:xfrm>
          <a:prstGeom prst="rect">
            <a:avLst/>
          </a:prstGeom>
          <a:solidFill>
            <a:srgbClr val="434343"/>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2400" dirty="0">
                <a:solidFill>
                  <a:srgbClr val="F3F3F3"/>
                </a:solidFill>
                <a:latin typeface="Barlow Semi Condensed SemiBold"/>
                <a:ea typeface="Barlow Semi Condensed SemiBold"/>
                <a:cs typeface="Barlow Semi Condensed SemiBold"/>
                <a:sym typeface="Barlow Semi Condensed SemiBold"/>
              </a:rPr>
              <a:t>02</a:t>
            </a:r>
            <a:endParaRPr sz="2400" dirty="0">
              <a:solidFill>
                <a:srgbClr val="F3F3F3"/>
              </a:solidFill>
              <a:latin typeface="Barlow Semi Condensed SemiBold"/>
              <a:ea typeface="Barlow Semi Condensed SemiBold"/>
              <a:cs typeface="Barlow Semi Condensed SemiBold"/>
              <a:sym typeface="Barlow Semi Condensed SemiBold"/>
            </a:endParaRPr>
          </a:p>
        </p:txBody>
      </p:sp>
      <p:sp>
        <p:nvSpPr>
          <p:cNvPr id="7" name="Google Shape;647;p46">
            <a:extLst>
              <a:ext uri="{FF2B5EF4-FFF2-40B4-BE49-F238E27FC236}">
                <a16:creationId xmlns:a16="http://schemas.microsoft.com/office/drawing/2014/main" id="{98AA7A28-2DD9-1FB0-18F0-11469B9FFE89}"/>
              </a:ext>
            </a:extLst>
          </p:cNvPr>
          <p:cNvSpPr txBox="1"/>
          <p:nvPr/>
        </p:nvSpPr>
        <p:spPr>
          <a:xfrm>
            <a:off x="940326" y="3052732"/>
            <a:ext cx="1458548" cy="511798"/>
          </a:xfrm>
          <a:prstGeom prst="rect">
            <a:avLst/>
          </a:prstGeom>
          <a:noFill/>
          <a:ln>
            <a:noFill/>
          </a:ln>
        </p:spPr>
        <p:txBody>
          <a:bodyPr spcFirstLastPara="1" wrap="square" lIns="91425" tIns="228600" rIns="91425" bIns="91425" anchor="t" anchorCtr="0">
            <a:noAutofit/>
          </a:bodyPr>
          <a:lstStyle/>
          <a:p>
            <a:pPr lvl="0" algn="ctr">
              <a:spcAft>
                <a:spcPts val="1600"/>
              </a:spcAft>
            </a:pPr>
            <a:r>
              <a:rPr lang="en-US" dirty="0">
                <a:solidFill>
                  <a:srgbClr val="434343"/>
                </a:solidFill>
                <a:latin typeface="Roboto Condensed Light"/>
                <a:ea typeface="Roboto Condensed Light"/>
                <a:cs typeface="Roboto Condensed Light"/>
                <a:sym typeface="Roboto Condensed Light"/>
              </a:rPr>
              <a:t>Kick off meeting</a:t>
            </a:r>
            <a:endParaRPr lang="en" dirty="0">
              <a:solidFill>
                <a:srgbClr val="434343"/>
              </a:solidFill>
              <a:latin typeface="Roboto Condensed Light"/>
              <a:ea typeface="Roboto Condensed Light"/>
              <a:cs typeface="Roboto Condensed Light"/>
              <a:sym typeface="Roboto Condensed Light"/>
            </a:endParaRPr>
          </a:p>
        </p:txBody>
      </p:sp>
      <p:sp>
        <p:nvSpPr>
          <p:cNvPr id="8" name="Google Shape;648;p46">
            <a:extLst>
              <a:ext uri="{FF2B5EF4-FFF2-40B4-BE49-F238E27FC236}">
                <a16:creationId xmlns:a16="http://schemas.microsoft.com/office/drawing/2014/main" id="{AD29D794-E6DF-66A8-D9E9-E2B9779B9C4B}"/>
              </a:ext>
            </a:extLst>
          </p:cNvPr>
          <p:cNvSpPr txBox="1"/>
          <p:nvPr/>
        </p:nvSpPr>
        <p:spPr>
          <a:xfrm>
            <a:off x="2226350" y="1743077"/>
            <a:ext cx="2545671" cy="823482"/>
          </a:xfrm>
          <a:prstGeom prst="rect">
            <a:avLst/>
          </a:prstGeom>
          <a:noFill/>
          <a:ln>
            <a:noFill/>
          </a:ln>
        </p:spPr>
        <p:txBody>
          <a:bodyPr spcFirstLastPara="1" wrap="square" lIns="91425" tIns="91425" rIns="91425" bIns="0" anchor="b" anchorCtr="0">
            <a:noAutofit/>
          </a:bodyPr>
          <a:lstStyle/>
          <a:p>
            <a:pPr marL="0" lvl="0" indent="0" algn="ctr" rtl="0">
              <a:spcBef>
                <a:spcPts val="0"/>
              </a:spcBef>
              <a:spcAft>
                <a:spcPts val="1600"/>
              </a:spcAft>
              <a:buNone/>
            </a:pPr>
            <a:r>
              <a:rPr lang="fr-FR" dirty="0">
                <a:solidFill>
                  <a:srgbClr val="434343"/>
                </a:solidFill>
                <a:latin typeface="Roboto Condensed Light"/>
                <a:ea typeface="Roboto Condensed Light"/>
                <a:cs typeface="Roboto Condensed Light"/>
                <a:sym typeface="Roboto Condensed Light"/>
              </a:rPr>
              <a:t>Une revue documentaire préliminaire et un entretien exploratoire avec les responsables de l’implémentation</a:t>
            </a:r>
          </a:p>
        </p:txBody>
      </p:sp>
      <p:cxnSp>
        <p:nvCxnSpPr>
          <p:cNvPr id="9" name="Google Shape;649;p46">
            <a:extLst>
              <a:ext uri="{FF2B5EF4-FFF2-40B4-BE49-F238E27FC236}">
                <a16:creationId xmlns:a16="http://schemas.microsoft.com/office/drawing/2014/main" id="{ACFCFA1E-07D5-D490-4968-DBA96C5C6317}"/>
              </a:ext>
            </a:extLst>
          </p:cNvPr>
          <p:cNvCxnSpPr>
            <a:cxnSpLocks/>
            <a:stCxn id="3" idx="2"/>
            <a:endCxn id="7" idx="0"/>
          </p:cNvCxnSpPr>
          <p:nvPr/>
        </p:nvCxnSpPr>
        <p:spPr>
          <a:xfrm>
            <a:off x="1669600" y="2369825"/>
            <a:ext cx="0" cy="682907"/>
          </a:xfrm>
          <a:prstGeom prst="straightConnector1">
            <a:avLst/>
          </a:prstGeom>
          <a:noFill/>
          <a:ln w="19050" cap="flat" cmpd="sng">
            <a:solidFill>
              <a:srgbClr val="434343"/>
            </a:solidFill>
            <a:prstDash val="solid"/>
            <a:round/>
            <a:headEnd type="none" w="med" len="med"/>
            <a:tailEnd type="diamond" w="med" len="med"/>
          </a:ln>
        </p:spPr>
      </p:cxnSp>
      <p:cxnSp>
        <p:nvCxnSpPr>
          <p:cNvPr id="10" name="Google Shape;650;p46">
            <a:extLst>
              <a:ext uri="{FF2B5EF4-FFF2-40B4-BE49-F238E27FC236}">
                <a16:creationId xmlns:a16="http://schemas.microsoft.com/office/drawing/2014/main" id="{804AD842-9AE1-5BD3-7815-556858B129AA}"/>
              </a:ext>
            </a:extLst>
          </p:cNvPr>
          <p:cNvCxnSpPr>
            <a:cxnSpLocks/>
            <a:stCxn id="5" idx="0"/>
            <a:endCxn id="8" idx="2"/>
          </p:cNvCxnSpPr>
          <p:nvPr/>
        </p:nvCxnSpPr>
        <p:spPr>
          <a:xfrm flipV="1">
            <a:off x="3499186" y="2566559"/>
            <a:ext cx="0" cy="735817"/>
          </a:xfrm>
          <a:prstGeom prst="straightConnector1">
            <a:avLst/>
          </a:prstGeom>
          <a:noFill/>
          <a:ln w="19050" cap="flat" cmpd="sng">
            <a:solidFill>
              <a:srgbClr val="434343"/>
            </a:solidFill>
            <a:prstDash val="solid"/>
            <a:round/>
            <a:headEnd type="none" w="med" len="med"/>
            <a:tailEnd type="diamond" w="med" len="med"/>
          </a:ln>
        </p:spPr>
      </p:cxnSp>
      <p:sp>
        <p:nvSpPr>
          <p:cNvPr id="19" name="Google Shape;645;p46">
            <a:extLst>
              <a:ext uri="{FF2B5EF4-FFF2-40B4-BE49-F238E27FC236}">
                <a16:creationId xmlns:a16="http://schemas.microsoft.com/office/drawing/2014/main" id="{0E5F2856-E83E-F2BE-1854-1F05354F3463}"/>
              </a:ext>
            </a:extLst>
          </p:cNvPr>
          <p:cNvSpPr/>
          <p:nvPr/>
        </p:nvSpPr>
        <p:spPr>
          <a:xfrm>
            <a:off x="5226345" y="1858025"/>
            <a:ext cx="511800" cy="511800"/>
          </a:xfrm>
          <a:prstGeom prst="rect">
            <a:avLst/>
          </a:prstGeom>
          <a:solidFill>
            <a:srgbClr val="434343"/>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2400" dirty="0">
                <a:solidFill>
                  <a:srgbClr val="F3F3F3"/>
                </a:solidFill>
                <a:latin typeface="Barlow Semi Condensed SemiBold"/>
                <a:ea typeface="Barlow Semi Condensed SemiBold"/>
                <a:cs typeface="Barlow Semi Condensed SemiBold"/>
                <a:sym typeface="Barlow Semi Condensed SemiBold"/>
              </a:rPr>
              <a:t>03</a:t>
            </a:r>
            <a:endParaRPr sz="2400" dirty="0">
              <a:solidFill>
                <a:srgbClr val="F3F3F3"/>
              </a:solidFill>
              <a:latin typeface="Barlow Semi Condensed SemiBold"/>
              <a:ea typeface="Barlow Semi Condensed SemiBold"/>
              <a:cs typeface="Barlow Semi Condensed SemiBold"/>
              <a:sym typeface="Barlow Semi Condensed SemiBold"/>
            </a:endParaRPr>
          </a:p>
        </p:txBody>
      </p:sp>
      <p:sp>
        <p:nvSpPr>
          <p:cNvPr id="20" name="Google Shape;646;p46">
            <a:extLst>
              <a:ext uri="{FF2B5EF4-FFF2-40B4-BE49-F238E27FC236}">
                <a16:creationId xmlns:a16="http://schemas.microsoft.com/office/drawing/2014/main" id="{616A2066-EE62-E60B-A099-E97F2B7DD3AC}"/>
              </a:ext>
            </a:extLst>
          </p:cNvPr>
          <p:cNvSpPr/>
          <p:nvPr/>
        </p:nvSpPr>
        <p:spPr>
          <a:xfrm>
            <a:off x="7055931" y="3302376"/>
            <a:ext cx="511800" cy="511800"/>
          </a:xfrm>
          <a:prstGeom prst="rect">
            <a:avLst/>
          </a:prstGeom>
          <a:solidFill>
            <a:srgbClr val="434343"/>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2400" dirty="0">
                <a:solidFill>
                  <a:srgbClr val="F3F3F3"/>
                </a:solidFill>
                <a:latin typeface="Barlow Semi Condensed SemiBold"/>
                <a:ea typeface="Barlow Semi Condensed SemiBold"/>
                <a:cs typeface="Barlow Semi Condensed SemiBold"/>
                <a:sym typeface="Barlow Semi Condensed SemiBold"/>
              </a:rPr>
              <a:t>04</a:t>
            </a:r>
            <a:endParaRPr sz="2400" dirty="0">
              <a:solidFill>
                <a:srgbClr val="F3F3F3"/>
              </a:solidFill>
              <a:latin typeface="Barlow Semi Condensed SemiBold"/>
              <a:ea typeface="Barlow Semi Condensed SemiBold"/>
              <a:cs typeface="Barlow Semi Condensed SemiBold"/>
              <a:sym typeface="Barlow Semi Condensed SemiBold"/>
            </a:endParaRPr>
          </a:p>
        </p:txBody>
      </p:sp>
      <p:sp>
        <p:nvSpPr>
          <p:cNvPr id="21" name="Google Shape;647;p46">
            <a:extLst>
              <a:ext uri="{FF2B5EF4-FFF2-40B4-BE49-F238E27FC236}">
                <a16:creationId xmlns:a16="http://schemas.microsoft.com/office/drawing/2014/main" id="{79F7D7BD-538E-5A05-DE4A-81643C9B7E61}"/>
              </a:ext>
            </a:extLst>
          </p:cNvPr>
          <p:cNvSpPr txBox="1"/>
          <p:nvPr/>
        </p:nvSpPr>
        <p:spPr>
          <a:xfrm>
            <a:off x="4752971" y="3052732"/>
            <a:ext cx="1458548" cy="511798"/>
          </a:xfrm>
          <a:prstGeom prst="rect">
            <a:avLst/>
          </a:prstGeom>
          <a:noFill/>
          <a:ln>
            <a:noFill/>
          </a:ln>
        </p:spPr>
        <p:txBody>
          <a:bodyPr spcFirstLastPara="1" wrap="square" lIns="91425" tIns="228600" rIns="91425" bIns="91425" anchor="t" anchorCtr="0">
            <a:noAutofit/>
          </a:bodyPr>
          <a:lstStyle/>
          <a:p>
            <a:pPr lvl="0" algn="ctr">
              <a:spcAft>
                <a:spcPts val="1600"/>
              </a:spcAft>
            </a:pPr>
            <a:r>
              <a:rPr lang="fr-FR" dirty="0">
                <a:solidFill>
                  <a:srgbClr val="434343"/>
                </a:solidFill>
                <a:latin typeface="Roboto Condensed Light"/>
                <a:ea typeface="Roboto Condensed Light"/>
                <a:cs typeface="Roboto Condensed Light"/>
                <a:sym typeface="Roboto Condensed Light"/>
              </a:rPr>
              <a:t>Développent et validation du rapport de lancement</a:t>
            </a:r>
          </a:p>
        </p:txBody>
      </p:sp>
      <p:sp>
        <p:nvSpPr>
          <p:cNvPr id="22" name="Google Shape;648;p46">
            <a:extLst>
              <a:ext uri="{FF2B5EF4-FFF2-40B4-BE49-F238E27FC236}">
                <a16:creationId xmlns:a16="http://schemas.microsoft.com/office/drawing/2014/main" id="{10F36832-BE96-7595-5A84-19F0C06B5BFA}"/>
              </a:ext>
            </a:extLst>
          </p:cNvPr>
          <p:cNvSpPr txBox="1"/>
          <p:nvPr/>
        </p:nvSpPr>
        <p:spPr>
          <a:xfrm>
            <a:off x="6038995" y="1743077"/>
            <a:ext cx="2545671" cy="823482"/>
          </a:xfrm>
          <a:prstGeom prst="rect">
            <a:avLst/>
          </a:prstGeom>
          <a:noFill/>
          <a:ln>
            <a:noFill/>
          </a:ln>
        </p:spPr>
        <p:txBody>
          <a:bodyPr spcFirstLastPara="1" wrap="square" lIns="91425" tIns="91425" rIns="91425" bIns="0" anchor="b" anchorCtr="0">
            <a:noAutofit/>
          </a:bodyPr>
          <a:lstStyle/>
          <a:p>
            <a:pPr marL="0" lvl="0" indent="0" algn="ctr" rtl="0">
              <a:spcBef>
                <a:spcPts val="0"/>
              </a:spcBef>
              <a:spcAft>
                <a:spcPts val="1600"/>
              </a:spcAft>
              <a:buNone/>
            </a:pPr>
            <a:r>
              <a:rPr lang="fr-FR" dirty="0">
                <a:solidFill>
                  <a:srgbClr val="434343"/>
                </a:solidFill>
                <a:latin typeface="Roboto Condensed Light"/>
                <a:ea typeface="Roboto Condensed Light"/>
                <a:cs typeface="Roboto Condensed Light"/>
                <a:sym typeface="Roboto Condensed Light"/>
              </a:rPr>
              <a:t>Collecte de données: Complément de la revue documentaire et conduite des entretiens et des focus group</a:t>
            </a:r>
          </a:p>
        </p:txBody>
      </p:sp>
      <p:cxnSp>
        <p:nvCxnSpPr>
          <p:cNvPr id="23" name="Google Shape;649;p46">
            <a:extLst>
              <a:ext uri="{FF2B5EF4-FFF2-40B4-BE49-F238E27FC236}">
                <a16:creationId xmlns:a16="http://schemas.microsoft.com/office/drawing/2014/main" id="{B140948C-C610-CB6E-CD2D-B4D8ACAE54F3}"/>
              </a:ext>
            </a:extLst>
          </p:cNvPr>
          <p:cNvCxnSpPr>
            <a:cxnSpLocks/>
            <a:stCxn id="19" idx="2"/>
            <a:endCxn id="21" idx="0"/>
          </p:cNvCxnSpPr>
          <p:nvPr/>
        </p:nvCxnSpPr>
        <p:spPr>
          <a:xfrm>
            <a:off x="5482245" y="2369825"/>
            <a:ext cx="0" cy="682907"/>
          </a:xfrm>
          <a:prstGeom prst="straightConnector1">
            <a:avLst/>
          </a:prstGeom>
          <a:noFill/>
          <a:ln w="19050" cap="flat" cmpd="sng">
            <a:solidFill>
              <a:srgbClr val="434343"/>
            </a:solidFill>
            <a:prstDash val="solid"/>
            <a:round/>
            <a:headEnd type="none" w="med" len="med"/>
            <a:tailEnd type="diamond" w="med" len="med"/>
          </a:ln>
        </p:spPr>
      </p:cxnSp>
      <p:cxnSp>
        <p:nvCxnSpPr>
          <p:cNvPr id="24" name="Google Shape;650;p46">
            <a:extLst>
              <a:ext uri="{FF2B5EF4-FFF2-40B4-BE49-F238E27FC236}">
                <a16:creationId xmlns:a16="http://schemas.microsoft.com/office/drawing/2014/main" id="{1425B7A3-62C0-5C95-B36A-337F92847ACD}"/>
              </a:ext>
            </a:extLst>
          </p:cNvPr>
          <p:cNvCxnSpPr>
            <a:cxnSpLocks/>
            <a:stCxn id="20" idx="0"/>
            <a:endCxn id="22" idx="2"/>
          </p:cNvCxnSpPr>
          <p:nvPr/>
        </p:nvCxnSpPr>
        <p:spPr>
          <a:xfrm flipV="1">
            <a:off x="7311831" y="2566559"/>
            <a:ext cx="0" cy="735817"/>
          </a:xfrm>
          <a:prstGeom prst="straightConnector1">
            <a:avLst/>
          </a:prstGeom>
          <a:noFill/>
          <a:ln w="19050" cap="flat" cmpd="sng">
            <a:solidFill>
              <a:srgbClr val="434343"/>
            </a:solidFill>
            <a:prstDash val="solid"/>
            <a:round/>
            <a:headEnd type="none" w="med" len="med"/>
            <a:tailEnd type="diamond" w="med" len="med"/>
          </a:ln>
        </p:spPr>
      </p:cxnSp>
    </p:spTree>
    <p:extLst>
      <p:ext uri="{BB962C8B-B14F-4D97-AF65-F5344CB8AC3E}">
        <p14:creationId xmlns:p14="http://schemas.microsoft.com/office/powerpoint/2010/main" val="102714695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74"/>
        <p:cNvGrpSpPr/>
        <p:nvPr/>
      </p:nvGrpSpPr>
      <p:grpSpPr>
        <a:xfrm>
          <a:off x="0" y="0"/>
          <a:ext cx="0" cy="0"/>
          <a:chOff x="0" y="0"/>
          <a:chExt cx="0" cy="0"/>
        </a:xfrm>
      </p:grpSpPr>
      <p:sp>
        <p:nvSpPr>
          <p:cNvPr id="175" name="Google Shape;175;p17"/>
          <p:cNvSpPr txBox="1">
            <a:spLocks noGrp="1"/>
          </p:cNvSpPr>
          <p:nvPr>
            <p:ph type="ctrTitle"/>
          </p:nvPr>
        </p:nvSpPr>
        <p:spPr>
          <a:xfrm>
            <a:off x="2569800" y="2694000"/>
            <a:ext cx="4551436" cy="9567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fr-FR" sz="3600" dirty="0"/>
              <a:t>Principales limites et contraintes de l’évaluation</a:t>
            </a:r>
          </a:p>
        </p:txBody>
      </p:sp>
      <p:sp>
        <p:nvSpPr>
          <p:cNvPr id="177" name="Google Shape;177;p17"/>
          <p:cNvSpPr txBox="1"/>
          <p:nvPr/>
        </p:nvSpPr>
        <p:spPr>
          <a:xfrm>
            <a:off x="1030925" y="710500"/>
            <a:ext cx="1392600" cy="1390800"/>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Clr>
                <a:schemeClr val="dk1"/>
              </a:buClr>
              <a:buSzPts val="1100"/>
              <a:buFont typeface="Arial"/>
              <a:buNone/>
            </a:pPr>
            <a:r>
              <a:rPr lang="en" sz="6000" b="1" dirty="0">
                <a:solidFill>
                  <a:srgbClr val="FFFFFF"/>
                </a:solidFill>
                <a:latin typeface="Poppins"/>
                <a:ea typeface="Poppins"/>
                <a:cs typeface="Poppins"/>
                <a:sym typeface="Poppins"/>
              </a:rPr>
              <a:t>2</a:t>
            </a:r>
            <a:endParaRPr sz="6000" dirty="0">
              <a:solidFill>
                <a:srgbClr val="FFFFFF"/>
              </a:solidFill>
            </a:endParaRPr>
          </a:p>
        </p:txBody>
      </p:sp>
    </p:spTree>
    <p:extLst>
      <p:ext uri="{BB962C8B-B14F-4D97-AF65-F5344CB8AC3E}">
        <p14:creationId xmlns:p14="http://schemas.microsoft.com/office/powerpoint/2010/main" val="178170550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87"/>
        <p:cNvGrpSpPr/>
        <p:nvPr/>
      </p:nvGrpSpPr>
      <p:grpSpPr>
        <a:xfrm>
          <a:off x="0" y="0"/>
          <a:ext cx="0" cy="0"/>
          <a:chOff x="0" y="0"/>
          <a:chExt cx="0" cy="0"/>
        </a:xfrm>
      </p:grpSpPr>
      <p:grpSp>
        <p:nvGrpSpPr>
          <p:cNvPr id="189" name="Google Shape;189;p19"/>
          <p:cNvGrpSpPr/>
          <p:nvPr/>
        </p:nvGrpSpPr>
        <p:grpSpPr>
          <a:xfrm>
            <a:off x="5853100" y="3068600"/>
            <a:ext cx="1539600" cy="1539600"/>
            <a:chOff x="6680825" y="2549350"/>
            <a:chExt cx="1539600" cy="1539600"/>
          </a:xfrm>
        </p:grpSpPr>
        <p:sp>
          <p:nvSpPr>
            <p:cNvPr id="190" name="Google Shape;190;p19"/>
            <p:cNvSpPr/>
            <p:nvPr/>
          </p:nvSpPr>
          <p:spPr>
            <a:xfrm>
              <a:off x="6825669" y="2694194"/>
              <a:ext cx="1249800" cy="1249800"/>
            </a:xfrm>
            <a:prstGeom prst="ellipse">
              <a:avLst/>
            </a:prstGeom>
            <a:solidFill>
              <a:srgbClr val="000000">
                <a:alpha val="1882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1" name="Google Shape;191;p19"/>
            <p:cNvSpPr/>
            <p:nvPr/>
          </p:nvSpPr>
          <p:spPr>
            <a:xfrm>
              <a:off x="6894850" y="2763375"/>
              <a:ext cx="1111200" cy="1111200"/>
            </a:xfrm>
            <a:prstGeom prst="ellipse">
              <a:avLst/>
            </a:pr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2" name="Google Shape;192;p19"/>
            <p:cNvSpPr/>
            <p:nvPr/>
          </p:nvSpPr>
          <p:spPr>
            <a:xfrm>
              <a:off x="6680825" y="2549350"/>
              <a:ext cx="1539600" cy="1539600"/>
            </a:xfrm>
            <a:prstGeom prst="donut">
              <a:avLst>
                <a:gd name="adj" fmla="val 675"/>
              </a:avLst>
            </a:prstGeom>
            <a:solidFill>
              <a:srgbClr val="000000">
                <a:alpha val="6539"/>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93" name="Google Shape;193;p19"/>
          <p:cNvSpPr txBox="1">
            <a:spLocks noGrp="1"/>
          </p:cNvSpPr>
          <p:nvPr>
            <p:ph type="title"/>
          </p:nvPr>
        </p:nvSpPr>
        <p:spPr>
          <a:xfrm>
            <a:off x="457199" y="662216"/>
            <a:ext cx="6038738" cy="683100"/>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r>
              <a:rPr lang="fr-FR" sz="2800" dirty="0"/>
              <a:t>Principales limites et contraintes de l’évaluation</a:t>
            </a:r>
            <a:endParaRPr lang="fr-FR" sz="2800" b="0" dirty="0"/>
          </a:p>
        </p:txBody>
      </p:sp>
      <p:sp>
        <p:nvSpPr>
          <p:cNvPr id="194" name="Google Shape;194;p19"/>
          <p:cNvSpPr txBox="1">
            <a:spLocks noGrp="1"/>
          </p:cNvSpPr>
          <p:nvPr>
            <p:ph type="body" idx="1"/>
          </p:nvPr>
        </p:nvSpPr>
        <p:spPr>
          <a:xfrm>
            <a:off x="869152" y="1345316"/>
            <a:ext cx="5392636" cy="3730684"/>
          </a:xfrm>
          <a:prstGeom prst="rect">
            <a:avLst/>
          </a:prstGeom>
        </p:spPr>
        <p:txBody>
          <a:bodyPr spcFirstLastPara="1" wrap="square" lIns="91425" tIns="91425" rIns="91425" bIns="91425" anchor="t" anchorCtr="0">
            <a:noAutofit/>
          </a:bodyPr>
          <a:lstStyle/>
          <a:p>
            <a:pPr marL="127000" lvl="0" indent="0" algn="l" rtl="0">
              <a:lnSpc>
                <a:spcPct val="200000"/>
              </a:lnSpc>
              <a:spcBef>
                <a:spcPts val="600"/>
              </a:spcBef>
              <a:spcAft>
                <a:spcPts val="0"/>
              </a:spcAft>
              <a:buClr>
                <a:schemeClr val="tx1"/>
              </a:buClr>
              <a:buSzPts val="1600"/>
              <a:buNone/>
            </a:pPr>
            <a:r>
              <a:rPr lang="fr-FR" sz="1200" dirty="0"/>
              <a:t>L’évaluation du critère efficience</a:t>
            </a:r>
          </a:p>
          <a:p>
            <a:pPr marL="127000" lvl="0" indent="0" algn="l" rtl="0">
              <a:lnSpc>
                <a:spcPct val="200000"/>
              </a:lnSpc>
              <a:spcBef>
                <a:spcPts val="600"/>
              </a:spcBef>
              <a:spcAft>
                <a:spcPts val="0"/>
              </a:spcAft>
              <a:buClr>
                <a:schemeClr val="tx1"/>
              </a:buClr>
              <a:buSzPts val="1600"/>
              <a:buNone/>
            </a:pPr>
            <a:r>
              <a:rPr lang="fr-FR" sz="1200" dirty="0"/>
              <a:t>L’absence des données de référence et d’un cade logique de la composante migration</a:t>
            </a:r>
          </a:p>
          <a:p>
            <a:pPr marL="127000" lvl="0" indent="0" algn="l" rtl="0">
              <a:lnSpc>
                <a:spcPct val="200000"/>
              </a:lnSpc>
              <a:spcBef>
                <a:spcPts val="600"/>
              </a:spcBef>
              <a:spcAft>
                <a:spcPts val="0"/>
              </a:spcAft>
              <a:buClr>
                <a:schemeClr val="tx1"/>
              </a:buClr>
              <a:buSzPts val="1600"/>
              <a:buNone/>
            </a:pPr>
            <a:r>
              <a:rPr lang="fr-FR" sz="1200" dirty="0"/>
              <a:t>La difficulté d'accès aux parents des enfants migrants</a:t>
            </a:r>
          </a:p>
          <a:p>
            <a:pPr marL="127000" lvl="0" indent="0" algn="l" rtl="0">
              <a:lnSpc>
                <a:spcPct val="200000"/>
              </a:lnSpc>
              <a:spcBef>
                <a:spcPts val="600"/>
              </a:spcBef>
              <a:spcAft>
                <a:spcPts val="0"/>
              </a:spcAft>
              <a:buClr>
                <a:schemeClr val="tx1"/>
              </a:buClr>
              <a:buSzPts val="1600"/>
              <a:buNone/>
            </a:pPr>
            <a:r>
              <a:rPr lang="fr-FR" sz="1200" dirty="0"/>
              <a:t>Les enfants et les familles vivant dans la forêt n’ont pas étaient approchés. </a:t>
            </a:r>
          </a:p>
        </p:txBody>
      </p:sp>
      <p:sp>
        <p:nvSpPr>
          <p:cNvPr id="195" name="Google Shape;195;p19"/>
          <p:cNvSpPr txBox="1">
            <a:spLocks noGrp="1"/>
          </p:cNvSpPr>
          <p:nvPr>
            <p:ph type="sldNum" idx="12"/>
          </p:nvPr>
        </p:nvSpPr>
        <p:spPr>
          <a:xfrm>
            <a:off x="8555875" y="4576450"/>
            <a:ext cx="435600" cy="4356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fld id="{00000000-1234-1234-1234-123412341234}" type="slidenum">
              <a:rPr lang="en"/>
              <a:t>11</a:t>
            </a:fld>
            <a:endParaRPr/>
          </a:p>
        </p:txBody>
      </p:sp>
      <p:grpSp>
        <p:nvGrpSpPr>
          <p:cNvPr id="196" name="Google Shape;196;p19"/>
          <p:cNvGrpSpPr/>
          <p:nvPr/>
        </p:nvGrpSpPr>
        <p:grpSpPr>
          <a:xfrm>
            <a:off x="6438110" y="3653462"/>
            <a:ext cx="369505" cy="369505"/>
            <a:chOff x="2594050" y="1631825"/>
            <a:chExt cx="439625" cy="439625"/>
          </a:xfrm>
        </p:grpSpPr>
        <p:sp>
          <p:nvSpPr>
            <p:cNvPr id="197" name="Google Shape;197;p19"/>
            <p:cNvSpPr/>
            <p:nvPr/>
          </p:nvSpPr>
          <p:spPr>
            <a:xfrm>
              <a:off x="2594050" y="1883300"/>
              <a:ext cx="188175" cy="188150"/>
            </a:xfrm>
            <a:custGeom>
              <a:avLst/>
              <a:gdLst/>
              <a:ahLst/>
              <a:cxnLst/>
              <a:rect l="l" t="t" r="r" b="b"/>
              <a:pathLst>
                <a:path w="7527" h="7526" fill="none" extrusionOk="0">
                  <a:moveTo>
                    <a:pt x="5992" y="0"/>
                  </a:moveTo>
                  <a:lnTo>
                    <a:pt x="537" y="6430"/>
                  </a:lnTo>
                  <a:lnTo>
                    <a:pt x="1" y="7526"/>
                  </a:lnTo>
                  <a:lnTo>
                    <a:pt x="1097" y="6990"/>
                  </a:lnTo>
                  <a:lnTo>
                    <a:pt x="7526" y="1534"/>
                  </a:lnTo>
                  <a:lnTo>
                    <a:pt x="5992" y="0"/>
                  </a:lnTo>
                  <a:close/>
                </a:path>
              </a:pathLst>
            </a:custGeom>
            <a:noFill/>
            <a:ln w="12175" cap="rnd"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8" name="Google Shape;198;p19"/>
            <p:cNvSpPr/>
            <p:nvPr/>
          </p:nvSpPr>
          <p:spPr>
            <a:xfrm>
              <a:off x="2857700" y="1631825"/>
              <a:ext cx="175975" cy="176000"/>
            </a:xfrm>
            <a:custGeom>
              <a:avLst/>
              <a:gdLst/>
              <a:ahLst/>
              <a:cxnLst/>
              <a:rect l="l" t="t" r="r" b="b"/>
              <a:pathLst>
                <a:path w="7039" h="7040" fill="none" extrusionOk="0">
                  <a:moveTo>
                    <a:pt x="268" y="2704"/>
                  </a:moveTo>
                  <a:lnTo>
                    <a:pt x="4336" y="6771"/>
                  </a:lnTo>
                  <a:lnTo>
                    <a:pt x="4336" y="6771"/>
                  </a:lnTo>
                  <a:lnTo>
                    <a:pt x="4336" y="6771"/>
                  </a:lnTo>
                  <a:lnTo>
                    <a:pt x="4652" y="6917"/>
                  </a:lnTo>
                  <a:lnTo>
                    <a:pt x="4993" y="7015"/>
                  </a:lnTo>
                  <a:lnTo>
                    <a:pt x="5310" y="7039"/>
                  </a:lnTo>
                  <a:lnTo>
                    <a:pt x="5651" y="7039"/>
                  </a:lnTo>
                  <a:lnTo>
                    <a:pt x="5992" y="6966"/>
                  </a:lnTo>
                  <a:lnTo>
                    <a:pt x="6308" y="6844"/>
                  </a:lnTo>
                  <a:lnTo>
                    <a:pt x="6454" y="6747"/>
                  </a:lnTo>
                  <a:lnTo>
                    <a:pt x="6601" y="6674"/>
                  </a:lnTo>
                  <a:lnTo>
                    <a:pt x="6747" y="6552"/>
                  </a:lnTo>
                  <a:lnTo>
                    <a:pt x="6893" y="6430"/>
                  </a:lnTo>
                  <a:lnTo>
                    <a:pt x="6893" y="6430"/>
                  </a:lnTo>
                  <a:lnTo>
                    <a:pt x="6942" y="6357"/>
                  </a:lnTo>
                  <a:lnTo>
                    <a:pt x="7015" y="6260"/>
                  </a:lnTo>
                  <a:lnTo>
                    <a:pt x="7039" y="6138"/>
                  </a:lnTo>
                  <a:lnTo>
                    <a:pt x="7039" y="6041"/>
                  </a:lnTo>
                  <a:lnTo>
                    <a:pt x="7039" y="6041"/>
                  </a:lnTo>
                  <a:lnTo>
                    <a:pt x="7039" y="5943"/>
                  </a:lnTo>
                  <a:lnTo>
                    <a:pt x="7015" y="5846"/>
                  </a:lnTo>
                  <a:lnTo>
                    <a:pt x="6942" y="5748"/>
                  </a:lnTo>
                  <a:lnTo>
                    <a:pt x="6893" y="5651"/>
                  </a:lnTo>
                  <a:lnTo>
                    <a:pt x="1389" y="147"/>
                  </a:lnTo>
                  <a:lnTo>
                    <a:pt x="1389" y="147"/>
                  </a:lnTo>
                  <a:lnTo>
                    <a:pt x="1291" y="98"/>
                  </a:lnTo>
                  <a:lnTo>
                    <a:pt x="1194" y="25"/>
                  </a:lnTo>
                  <a:lnTo>
                    <a:pt x="1096" y="0"/>
                  </a:lnTo>
                  <a:lnTo>
                    <a:pt x="999" y="0"/>
                  </a:lnTo>
                  <a:lnTo>
                    <a:pt x="999" y="0"/>
                  </a:lnTo>
                  <a:lnTo>
                    <a:pt x="902" y="0"/>
                  </a:lnTo>
                  <a:lnTo>
                    <a:pt x="780" y="25"/>
                  </a:lnTo>
                  <a:lnTo>
                    <a:pt x="682" y="98"/>
                  </a:lnTo>
                  <a:lnTo>
                    <a:pt x="609" y="147"/>
                  </a:lnTo>
                  <a:lnTo>
                    <a:pt x="609" y="147"/>
                  </a:lnTo>
                  <a:lnTo>
                    <a:pt x="487" y="293"/>
                  </a:lnTo>
                  <a:lnTo>
                    <a:pt x="366" y="439"/>
                  </a:lnTo>
                  <a:lnTo>
                    <a:pt x="293" y="585"/>
                  </a:lnTo>
                  <a:lnTo>
                    <a:pt x="195" y="731"/>
                  </a:lnTo>
                  <a:lnTo>
                    <a:pt x="73" y="1048"/>
                  </a:lnTo>
                  <a:lnTo>
                    <a:pt x="0" y="1389"/>
                  </a:lnTo>
                  <a:lnTo>
                    <a:pt x="0" y="1730"/>
                  </a:lnTo>
                  <a:lnTo>
                    <a:pt x="25" y="2046"/>
                  </a:lnTo>
                  <a:lnTo>
                    <a:pt x="122" y="2387"/>
                  </a:lnTo>
                  <a:lnTo>
                    <a:pt x="268" y="2704"/>
                  </a:lnTo>
                  <a:lnTo>
                    <a:pt x="268" y="2704"/>
                  </a:lnTo>
                  <a:close/>
                </a:path>
              </a:pathLst>
            </a:custGeom>
            <a:noFill/>
            <a:ln w="12175" cap="rnd"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9" name="Google Shape;199;p19"/>
            <p:cNvSpPr/>
            <p:nvPr/>
          </p:nvSpPr>
          <p:spPr>
            <a:xfrm>
              <a:off x="2662850" y="1699400"/>
              <a:ext cx="303250" cy="303250"/>
            </a:xfrm>
            <a:custGeom>
              <a:avLst/>
              <a:gdLst/>
              <a:ahLst/>
              <a:cxnLst/>
              <a:rect l="l" t="t" r="r" b="b"/>
              <a:pathLst>
                <a:path w="12130" h="12130" fill="none" extrusionOk="0">
                  <a:moveTo>
                    <a:pt x="8038" y="1"/>
                  </a:moveTo>
                  <a:lnTo>
                    <a:pt x="4872" y="3191"/>
                  </a:lnTo>
                  <a:lnTo>
                    <a:pt x="4872" y="3191"/>
                  </a:lnTo>
                  <a:lnTo>
                    <a:pt x="4628" y="3094"/>
                  </a:lnTo>
                  <a:lnTo>
                    <a:pt x="4385" y="2997"/>
                  </a:lnTo>
                  <a:lnTo>
                    <a:pt x="4092" y="2899"/>
                  </a:lnTo>
                  <a:lnTo>
                    <a:pt x="3800" y="2850"/>
                  </a:lnTo>
                  <a:lnTo>
                    <a:pt x="3484" y="2777"/>
                  </a:lnTo>
                  <a:lnTo>
                    <a:pt x="3167" y="2729"/>
                  </a:lnTo>
                  <a:lnTo>
                    <a:pt x="2850" y="2704"/>
                  </a:lnTo>
                  <a:lnTo>
                    <a:pt x="2534" y="2704"/>
                  </a:lnTo>
                  <a:lnTo>
                    <a:pt x="2534" y="2704"/>
                  </a:lnTo>
                  <a:lnTo>
                    <a:pt x="2241" y="2704"/>
                  </a:lnTo>
                  <a:lnTo>
                    <a:pt x="1949" y="2729"/>
                  </a:lnTo>
                  <a:lnTo>
                    <a:pt x="1633" y="2777"/>
                  </a:lnTo>
                  <a:lnTo>
                    <a:pt x="1316" y="2850"/>
                  </a:lnTo>
                  <a:lnTo>
                    <a:pt x="999" y="2972"/>
                  </a:lnTo>
                  <a:lnTo>
                    <a:pt x="707" y="3094"/>
                  </a:lnTo>
                  <a:lnTo>
                    <a:pt x="415" y="3289"/>
                  </a:lnTo>
                  <a:lnTo>
                    <a:pt x="147" y="3508"/>
                  </a:lnTo>
                  <a:lnTo>
                    <a:pt x="147" y="3508"/>
                  </a:lnTo>
                  <a:lnTo>
                    <a:pt x="74" y="3581"/>
                  </a:lnTo>
                  <a:lnTo>
                    <a:pt x="25" y="3678"/>
                  </a:lnTo>
                  <a:lnTo>
                    <a:pt x="1" y="3776"/>
                  </a:lnTo>
                  <a:lnTo>
                    <a:pt x="1" y="3898"/>
                  </a:lnTo>
                  <a:lnTo>
                    <a:pt x="1" y="3898"/>
                  </a:lnTo>
                  <a:lnTo>
                    <a:pt x="1" y="3995"/>
                  </a:lnTo>
                  <a:lnTo>
                    <a:pt x="25" y="4093"/>
                  </a:lnTo>
                  <a:lnTo>
                    <a:pt x="74" y="4190"/>
                  </a:lnTo>
                  <a:lnTo>
                    <a:pt x="147" y="4287"/>
                  </a:lnTo>
                  <a:lnTo>
                    <a:pt x="7843" y="11984"/>
                  </a:lnTo>
                  <a:lnTo>
                    <a:pt x="7843" y="11984"/>
                  </a:lnTo>
                  <a:lnTo>
                    <a:pt x="7941" y="12057"/>
                  </a:lnTo>
                  <a:lnTo>
                    <a:pt x="8038" y="12105"/>
                  </a:lnTo>
                  <a:lnTo>
                    <a:pt x="8135" y="12130"/>
                  </a:lnTo>
                  <a:lnTo>
                    <a:pt x="8233" y="12130"/>
                  </a:lnTo>
                  <a:lnTo>
                    <a:pt x="8233" y="12130"/>
                  </a:lnTo>
                  <a:lnTo>
                    <a:pt x="8355" y="12130"/>
                  </a:lnTo>
                  <a:lnTo>
                    <a:pt x="8452" y="12105"/>
                  </a:lnTo>
                  <a:lnTo>
                    <a:pt x="8549" y="12057"/>
                  </a:lnTo>
                  <a:lnTo>
                    <a:pt x="8622" y="11984"/>
                  </a:lnTo>
                  <a:lnTo>
                    <a:pt x="8622" y="11984"/>
                  </a:lnTo>
                  <a:lnTo>
                    <a:pt x="8842" y="11716"/>
                  </a:lnTo>
                  <a:lnTo>
                    <a:pt x="9036" y="11423"/>
                  </a:lnTo>
                  <a:lnTo>
                    <a:pt x="9158" y="11131"/>
                  </a:lnTo>
                  <a:lnTo>
                    <a:pt x="9280" y="10814"/>
                  </a:lnTo>
                  <a:lnTo>
                    <a:pt x="9353" y="10498"/>
                  </a:lnTo>
                  <a:lnTo>
                    <a:pt x="9402" y="10181"/>
                  </a:lnTo>
                  <a:lnTo>
                    <a:pt x="9426" y="9889"/>
                  </a:lnTo>
                  <a:lnTo>
                    <a:pt x="9426" y="9597"/>
                  </a:lnTo>
                  <a:lnTo>
                    <a:pt x="9426" y="9597"/>
                  </a:lnTo>
                  <a:lnTo>
                    <a:pt x="9426" y="9280"/>
                  </a:lnTo>
                  <a:lnTo>
                    <a:pt x="9402" y="8964"/>
                  </a:lnTo>
                  <a:lnTo>
                    <a:pt x="9353" y="8647"/>
                  </a:lnTo>
                  <a:lnTo>
                    <a:pt x="9280" y="8330"/>
                  </a:lnTo>
                  <a:lnTo>
                    <a:pt x="9231" y="8038"/>
                  </a:lnTo>
                  <a:lnTo>
                    <a:pt x="9134" y="7746"/>
                  </a:lnTo>
                  <a:lnTo>
                    <a:pt x="9036" y="7502"/>
                  </a:lnTo>
                  <a:lnTo>
                    <a:pt x="8939" y="7259"/>
                  </a:lnTo>
                  <a:lnTo>
                    <a:pt x="12130" y="4093"/>
                  </a:lnTo>
                </a:path>
              </a:pathLst>
            </a:custGeom>
            <a:noFill/>
            <a:ln w="12175" cap="rnd"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0" name="Google Shape;200;p19"/>
            <p:cNvSpPr/>
            <p:nvPr/>
          </p:nvSpPr>
          <p:spPr>
            <a:xfrm>
              <a:off x="2801675" y="1740825"/>
              <a:ext cx="49950" cy="49950"/>
            </a:xfrm>
            <a:custGeom>
              <a:avLst/>
              <a:gdLst/>
              <a:ahLst/>
              <a:cxnLst/>
              <a:rect l="l" t="t" r="r" b="b"/>
              <a:pathLst>
                <a:path w="1998" h="1998" fill="none" extrusionOk="0">
                  <a:moveTo>
                    <a:pt x="1" y="1997"/>
                  </a:moveTo>
                  <a:lnTo>
                    <a:pt x="1998" y="0"/>
                  </a:lnTo>
                </a:path>
              </a:pathLst>
            </a:custGeom>
            <a:noFill/>
            <a:ln w="12175" cap="rnd"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2" name="Google Shape;3196;p69">
            <a:extLst>
              <a:ext uri="{FF2B5EF4-FFF2-40B4-BE49-F238E27FC236}">
                <a16:creationId xmlns:a16="http://schemas.microsoft.com/office/drawing/2014/main" id="{D10B513C-0AB2-47B4-4FD2-B5A514348D15}"/>
              </a:ext>
            </a:extLst>
          </p:cNvPr>
          <p:cNvSpPr/>
          <p:nvPr/>
        </p:nvSpPr>
        <p:spPr>
          <a:xfrm rot="8035556">
            <a:off x="787842" y="3371052"/>
            <a:ext cx="210771" cy="136263"/>
          </a:xfrm>
          <a:custGeom>
            <a:avLst/>
            <a:gdLst/>
            <a:ahLst/>
            <a:cxnLst/>
            <a:rect l="l" t="t" r="r" b="b"/>
            <a:pathLst>
              <a:path w="194168" h="196207" extrusionOk="0">
                <a:moveTo>
                  <a:pt x="11576" y="0"/>
                </a:moveTo>
                <a:cubicBezTo>
                  <a:pt x="8883" y="0"/>
                  <a:pt x="6181" y="987"/>
                  <a:pt x="4103" y="3065"/>
                </a:cubicBezTo>
                <a:cubicBezTo>
                  <a:pt x="1026" y="5799"/>
                  <a:pt x="1" y="10243"/>
                  <a:pt x="1368" y="14004"/>
                </a:cubicBezTo>
                <a:lnTo>
                  <a:pt x="65293" y="189369"/>
                </a:lnTo>
                <a:cubicBezTo>
                  <a:pt x="67002" y="193471"/>
                  <a:pt x="70762" y="196206"/>
                  <a:pt x="74864" y="196206"/>
                </a:cubicBezTo>
                <a:cubicBezTo>
                  <a:pt x="79308" y="196206"/>
                  <a:pt x="83410" y="193813"/>
                  <a:pt x="85120" y="190053"/>
                </a:cubicBezTo>
                <a:lnTo>
                  <a:pt x="114176" y="124077"/>
                </a:lnTo>
                <a:cubicBezTo>
                  <a:pt x="115202" y="121342"/>
                  <a:pt x="117595" y="119291"/>
                  <a:pt x="119988" y="118266"/>
                </a:cubicBezTo>
                <a:lnTo>
                  <a:pt x="187331" y="92286"/>
                </a:lnTo>
                <a:cubicBezTo>
                  <a:pt x="191433" y="90577"/>
                  <a:pt x="193826" y="86816"/>
                  <a:pt x="193826" y="82714"/>
                </a:cubicBezTo>
                <a:cubicBezTo>
                  <a:pt x="194168" y="78270"/>
                  <a:pt x="191433" y="74510"/>
                  <a:pt x="187673" y="72801"/>
                </a:cubicBezTo>
                <a:lnTo>
                  <a:pt x="15384" y="672"/>
                </a:lnTo>
                <a:cubicBezTo>
                  <a:pt x="14163" y="228"/>
                  <a:pt x="12871" y="0"/>
                  <a:pt x="11576" y="0"/>
                </a:cubicBezTo>
                <a:close/>
              </a:path>
            </a:pathLst>
          </a:custGeom>
          <a:noFill/>
          <a:ln w="9525" cap="flat" cmpd="sng">
            <a:solidFill>
              <a:srgbClr val="00B0F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 name="Google Shape;3196;p69">
            <a:extLst>
              <a:ext uri="{FF2B5EF4-FFF2-40B4-BE49-F238E27FC236}">
                <a16:creationId xmlns:a16="http://schemas.microsoft.com/office/drawing/2014/main" id="{1ABC487A-0773-3133-7A20-97737AB6AE03}"/>
              </a:ext>
            </a:extLst>
          </p:cNvPr>
          <p:cNvSpPr/>
          <p:nvPr/>
        </p:nvSpPr>
        <p:spPr>
          <a:xfrm rot="8035556">
            <a:off x="794051" y="1697537"/>
            <a:ext cx="210771" cy="136263"/>
          </a:xfrm>
          <a:custGeom>
            <a:avLst/>
            <a:gdLst/>
            <a:ahLst/>
            <a:cxnLst/>
            <a:rect l="l" t="t" r="r" b="b"/>
            <a:pathLst>
              <a:path w="194168" h="196207" extrusionOk="0">
                <a:moveTo>
                  <a:pt x="11576" y="0"/>
                </a:moveTo>
                <a:cubicBezTo>
                  <a:pt x="8883" y="0"/>
                  <a:pt x="6181" y="987"/>
                  <a:pt x="4103" y="3065"/>
                </a:cubicBezTo>
                <a:cubicBezTo>
                  <a:pt x="1026" y="5799"/>
                  <a:pt x="1" y="10243"/>
                  <a:pt x="1368" y="14004"/>
                </a:cubicBezTo>
                <a:lnTo>
                  <a:pt x="65293" y="189369"/>
                </a:lnTo>
                <a:cubicBezTo>
                  <a:pt x="67002" y="193471"/>
                  <a:pt x="70762" y="196206"/>
                  <a:pt x="74864" y="196206"/>
                </a:cubicBezTo>
                <a:cubicBezTo>
                  <a:pt x="79308" y="196206"/>
                  <a:pt x="83410" y="193813"/>
                  <a:pt x="85120" y="190053"/>
                </a:cubicBezTo>
                <a:lnTo>
                  <a:pt x="114176" y="124077"/>
                </a:lnTo>
                <a:cubicBezTo>
                  <a:pt x="115202" y="121342"/>
                  <a:pt x="117595" y="119291"/>
                  <a:pt x="119988" y="118266"/>
                </a:cubicBezTo>
                <a:lnTo>
                  <a:pt x="187331" y="92286"/>
                </a:lnTo>
                <a:cubicBezTo>
                  <a:pt x="191433" y="90577"/>
                  <a:pt x="193826" y="86816"/>
                  <a:pt x="193826" y="82714"/>
                </a:cubicBezTo>
                <a:cubicBezTo>
                  <a:pt x="194168" y="78270"/>
                  <a:pt x="191433" y="74510"/>
                  <a:pt x="187673" y="72801"/>
                </a:cubicBezTo>
                <a:lnTo>
                  <a:pt x="15384" y="672"/>
                </a:lnTo>
                <a:cubicBezTo>
                  <a:pt x="14163" y="228"/>
                  <a:pt x="12871" y="0"/>
                  <a:pt x="11576" y="0"/>
                </a:cubicBezTo>
                <a:close/>
              </a:path>
            </a:pathLst>
          </a:custGeom>
          <a:noFill/>
          <a:ln w="9525" cap="flat" cmpd="sng">
            <a:solidFill>
              <a:srgbClr val="00B0F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 name="Google Shape;3196;p69">
            <a:extLst>
              <a:ext uri="{FF2B5EF4-FFF2-40B4-BE49-F238E27FC236}">
                <a16:creationId xmlns:a16="http://schemas.microsoft.com/office/drawing/2014/main" id="{EA505143-C9DE-B574-3A48-981AAAD5A76E}"/>
              </a:ext>
            </a:extLst>
          </p:cNvPr>
          <p:cNvSpPr/>
          <p:nvPr/>
        </p:nvSpPr>
        <p:spPr>
          <a:xfrm rot="8035556">
            <a:off x="791930" y="2138827"/>
            <a:ext cx="210771" cy="136263"/>
          </a:xfrm>
          <a:custGeom>
            <a:avLst/>
            <a:gdLst/>
            <a:ahLst/>
            <a:cxnLst/>
            <a:rect l="l" t="t" r="r" b="b"/>
            <a:pathLst>
              <a:path w="194168" h="196207" extrusionOk="0">
                <a:moveTo>
                  <a:pt x="11576" y="0"/>
                </a:moveTo>
                <a:cubicBezTo>
                  <a:pt x="8883" y="0"/>
                  <a:pt x="6181" y="987"/>
                  <a:pt x="4103" y="3065"/>
                </a:cubicBezTo>
                <a:cubicBezTo>
                  <a:pt x="1026" y="5799"/>
                  <a:pt x="1" y="10243"/>
                  <a:pt x="1368" y="14004"/>
                </a:cubicBezTo>
                <a:lnTo>
                  <a:pt x="65293" y="189369"/>
                </a:lnTo>
                <a:cubicBezTo>
                  <a:pt x="67002" y="193471"/>
                  <a:pt x="70762" y="196206"/>
                  <a:pt x="74864" y="196206"/>
                </a:cubicBezTo>
                <a:cubicBezTo>
                  <a:pt x="79308" y="196206"/>
                  <a:pt x="83410" y="193813"/>
                  <a:pt x="85120" y="190053"/>
                </a:cubicBezTo>
                <a:lnTo>
                  <a:pt x="114176" y="124077"/>
                </a:lnTo>
                <a:cubicBezTo>
                  <a:pt x="115202" y="121342"/>
                  <a:pt x="117595" y="119291"/>
                  <a:pt x="119988" y="118266"/>
                </a:cubicBezTo>
                <a:lnTo>
                  <a:pt x="187331" y="92286"/>
                </a:lnTo>
                <a:cubicBezTo>
                  <a:pt x="191433" y="90577"/>
                  <a:pt x="193826" y="86816"/>
                  <a:pt x="193826" y="82714"/>
                </a:cubicBezTo>
                <a:cubicBezTo>
                  <a:pt x="194168" y="78270"/>
                  <a:pt x="191433" y="74510"/>
                  <a:pt x="187673" y="72801"/>
                </a:cubicBezTo>
                <a:lnTo>
                  <a:pt x="15384" y="672"/>
                </a:lnTo>
                <a:cubicBezTo>
                  <a:pt x="14163" y="228"/>
                  <a:pt x="12871" y="0"/>
                  <a:pt x="11576" y="0"/>
                </a:cubicBezTo>
                <a:close/>
              </a:path>
            </a:pathLst>
          </a:custGeom>
          <a:noFill/>
          <a:ln w="9525" cap="flat" cmpd="sng">
            <a:solidFill>
              <a:srgbClr val="00B0F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 name="Google Shape;3196;p69">
            <a:extLst>
              <a:ext uri="{FF2B5EF4-FFF2-40B4-BE49-F238E27FC236}">
                <a16:creationId xmlns:a16="http://schemas.microsoft.com/office/drawing/2014/main" id="{60DBCF29-391F-B118-B685-EBBD04E7C387}"/>
              </a:ext>
            </a:extLst>
          </p:cNvPr>
          <p:cNvSpPr/>
          <p:nvPr/>
        </p:nvSpPr>
        <p:spPr>
          <a:xfrm rot="8035556">
            <a:off x="787843" y="2929762"/>
            <a:ext cx="210771" cy="136263"/>
          </a:xfrm>
          <a:custGeom>
            <a:avLst/>
            <a:gdLst/>
            <a:ahLst/>
            <a:cxnLst/>
            <a:rect l="l" t="t" r="r" b="b"/>
            <a:pathLst>
              <a:path w="194168" h="196207" extrusionOk="0">
                <a:moveTo>
                  <a:pt x="11576" y="0"/>
                </a:moveTo>
                <a:cubicBezTo>
                  <a:pt x="8883" y="0"/>
                  <a:pt x="6181" y="987"/>
                  <a:pt x="4103" y="3065"/>
                </a:cubicBezTo>
                <a:cubicBezTo>
                  <a:pt x="1026" y="5799"/>
                  <a:pt x="1" y="10243"/>
                  <a:pt x="1368" y="14004"/>
                </a:cubicBezTo>
                <a:lnTo>
                  <a:pt x="65293" y="189369"/>
                </a:lnTo>
                <a:cubicBezTo>
                  <a:pt x="67002" y="193471"/>
                  <a:pt x="70762" y="196206"/>
                  <a:pt x="74864" y="196206"/>
                </a:cubicBezTo>
                <a:cubicBezTo>
                  <a:pt x="79308" y="196206"/>
                  <a:pt x="83410" y="193813"/>
                  <a:pt x="85120" y="190053"/>
                </a:cubicBezTo>
                <a:lnTo>
                  <a:pt x="114176" y="124077"/>
                </a:lnTo>
                <a:cubicBezTo>
                  <a:pt x="115202" y="121342"/>
                  <a:pt x="117595" y="119291"/>
                  <a:pt x="119988" y="118266"/>
                </a:cubicBezTo>
                <a:lnTo>
                  <a:pt x="187331" y="92286"/>
                </a:lnTo>
                <a:cubicBezTo>
                  <a:pt x="191433" y="90577"/>
                  <a:pt x="193826" y="86816"/>
                  <a:pt x="193826" y="82714"/>
                </a:cubicBezTo>
                <a:cubicBezTo>
                  <a:pt x="194168" y="78270"/>
                  <a:pt x="191433" y="74510"/>
                  <a:pt x="187673" y="72801"/>
                </a:cubicBezTo>
                <a:lnTo>
                  <a:pt x="15384" y="672"/>
                </a:lnTo>
                <a:cubicBezTo>
                  <a:pt x="14163" y="228"/>
                  <a:pt x="12871" y="0"/>
                  <a:pt x="11576" y="0"/>
                </a:cubicBezTo>
                <a:close/>
              </a:path>
            </a:pathLst>
          </a:custGeom>
          <a:noFill/>
          <a:ln w="9525" cap="flat" cmpd="sng">
            <a:solidFill>
              <a:srgbClr val="00B0F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4423180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74"/>
        <p:cNvGrpSpPr/>
        <p:nvPr/>
      </p:nvGrpSpPr>
      <p:grpSpPr>
        <a:xfrm>
          <a:off x="0" y="0"/>
          <a:ext cx="0" cy="0"/>
          <a:chOff x="0" y="0"/>
          <a:chExt cx="0" cy="0"/>
        </a:xfrm>
      </p:grpSpPr>
      <p:sp>
        <p:nvSpPr>
          <p:cNvPr id="175" name="Google Shape;175;p17"/>
          <p:cNvSpPr txBox="1">
            <a:spLocks noGrp="1"/>
          </p:cNvSpPr>
          <p:nvPr>
            <p:ph type="ctrTitle"/>
          </p:nvPr>
        </p:nvSpPr>
        <p:spPr>
          <a:xfrm>
            <a:off x="2550750" y="1365525"/>
            <a:ext cx="4551436" cy="184095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fr-FR" sz="3600" dirty="0"/>
              <a:t>Cartographie des parties prenantes</a:t>
            </a:r>
          </a:p>
        </p:txBody>
      </p:sp>
      <p:sp>
        <p:nvSpPr>
          <p:cNvPr id="177" name="Google Shape;177;p17"/>
          <p:cNvSpPr txBox="1"/>
          <p:nvPr/>
        </p:nvSpPr>
        <p:spPr>
          <a:xfrm>
            <a:off x="1030925" y="710500"/>
            <a:ext cx="1392600" cy="1390800"/>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Clr>
                <a:schemeClr val="dk1"/>
              </a:buClr>
              <a:buSzPts val="1100"/>
              <a:buFont typeface="Arial"/>
              <a:buNone/>
            </a:pPr>
            <a:r>
              <a:rPr lang="en-US" sz="6000" dirty="0">
                <a:solidFill>
                  <a:srgbClr val="FFFFFF"/>
                </a:solidFill>
              </a:rPr>
              <a:t>3</a:t>
            </a:r>
            <a:endParaRPr sz="6000" dirty="0">
              <a:solidFill>
                <a:srgbClr val="FFFFFF"/>
              </a:solidFill>
            </a:endParaRPr>
          </a:p>
        </p:txBody>
      </p:sp>
    </p:spTree>
    <p:extLst>
      <p:ext uri="{BB962C8B-B14F-4D97-AF65-F5344CB8AC3E}">
        <p14:creationId xmlns:p14="http://schemas.microsoft.com/office/powerpoint/2010/main" val="317149291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87"/>
        <p:cNvGrpSpPr/>
        <p:nvPr/>
      </p:nvGrpSpPr>
      <p:grpSpPr>
        <a:xfrm>
          <a:off x="0" y="0"/>
          <a:ext cx="0" cy="0"/>
          <a:chOff x="0" y="0"/>
          <a:chExt cx="0" cy="0"/>
        </a:xfrm>
      </p:grpSpPr>
      <p:sp>
        <p:nvSpPr>
          <p:cNvPr id="193" name="Google Shape;193;p19"/>
          <p:cNvSpPr txBox="1">
            <a:spLocks noGrp="1"/>
          </p:cNvSpPr>
          <p:nvPr>
            <p:ph type="title"/>
          </p:nvPr>
        </p:nvSpPr>
        <p:spPr>
          <a:xfrm>
            <a:off x="457198" y="166916"/>
            <a:ext cx="6935501" cy="683100"/>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r>
              <a:rPr lang="fr-FR" sz="2800" dirty="0"/>
              <a:t>Cartographie des parties prenantes</a:t>
            </a:r>
            <a:endParaRPr lang="fr-FR" sz="2800" b="0" dirty="0"/>
          </a:p>
        </p:txBody>
      </p:sp>
      <p:sp>
        <p:nvSpPr>
          <p:cNvPr id="195" name="Google Shape;195;p19"/>
          <p:cNvSpPr txBox="1">
            <a:spLocks noGrp="1"/>
          </p:cNvSpPr>
          <p:nvPr>
            <p:ph type="sldNum" idx="12"/>
          </p:nvPr>
        </p:nvSpPr>
        <p:spPr>
          <a:xfrm>
            <a:off x="8555875" y="4576450"/>
            <a:ext cx="435600" cy="4356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fld id="{00000000-1234-1234-1234-123412341234}" type="slidenum">
              <a:rPr lang="en"/>
              <a:t>13</a:t>
            </a:fld>
            <a:endParaRPr/>
          </a:p>
        </p:txBody>
      </p:sp>
      <p:grpSp>
        <p:nvGrpSpPr>
          <p:cNvPr id="196" name="Google Shape;196;p19"/>
          <p:cNvGrpSpPr/>
          <p:nvPr/>
        </p:nvGrpSpPr>
        <p:grpSpPr>
          <a:xfrm>
            <a:off x="6438110" y="3653462"/>
            <a:ext cx="369505" cy="369505"/>
            <a:chOff x="2594050" y="1631825"/>
            <a:chExt cx="439625" cy="439625"/>
          </a:xfrm>
        </p:grpSpPr>
        <p:sp>
          <p:nvSpPr>
            <p:cNvPr id="197" name="Google Shape;197;p19"/>
            <p:cNvSpPr/>
            <p:nvPr/>
          </p:nvSpPr>
          <p:spPr>
            <a:xfrm>
              <a:off x="2594050" y="1883300"/>
              <a:ext cx="188175" cy="188150"/>
            </a:xfrm>
            <a:custGeom>
              <a:avLst/>
              <a:gdLst/>
              <a:ahLst/>
              <a:cxnLst/>
              <a:rect l="l" t="t" r="r" b="b"/>
              <a:pathLst>
                <a:path w="7527" h="7526" fill="none" extrusionOk="0">
                  <a:moveTo>
                    <a:pt x="5992" y="0"/>
                  </a:moveTo>
                  <a:lnTo>
                    <a:pt x="537" y="6430"/>
                  </a:lnTo>
                  <a:lnTo>
                    <a:pt x="1" y="7526"/>
                  </a:lnTo>
                  <a:lnTo>
                    <a:pt x="1097" y="6990"/>
                  </a:lnTo>
                  <a:lnTo>
                    <a:pt x="7526" y="1534"/>
                  </a:lnTo>
                  <a:lnTo>
                    <a:pt x="5992" y="0"/>
                  </a:lnTo>
                  <a:close/>
                </a:path>
              </a:pathLst>
            </a:custGeom>
            <a:noFill/>
            <a:ln w="12175" cap="rnd"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8" name="Google Shape;198;p19"/>
            <p:cNvSpPr/>
            <p:nvPr/>
          </p:nvSpPr>
          <p:spPr>
            <a:xfrm>
              <a:off x="2857700" y="1631825"/>
              <a:ext cx="175975" cy="176000"/>
            </a:xfrm>
            <a:custGeom>
              <a:avLst/>
              <a:gdLst/>
              <a:ahLst/>
              <a:cxnLst/>
              <a:rect l="l" t="t" r="r" b="b"/>
              <a:pathLst>
                <a:path w="7039" h="7040" fill="none" extrusionOk="0">
                  <a:moveTo>
                    <a:pt x="268" y="2704"/>
                  </a:moveTo>
                  <a:lnTo>
                    <a:pt x="4336" y="6771"/>
                  </a:lnTo>
                  <a:lnTo>
                    <a:pt x="4336" y="6771"/>
                  </a:lnTo>
                  <a:lnTo>
                    <a:pt x="4336" y="6771"/>
                  </a:lnTo>
                  <a:lnTo>
                    <a:pt x="4652" y="6917"/>
                  </a:lnTo>
                  <a:lnTo>
                    <a:pt x="4993" y="7015"/>
                  </a:lnTo>
                  <a:lnTo>
                    <a:pt x="5310" y="7039"/>
                  </a:lnTo>
                  <a:lnTo>
                    <a:pt x="5651" y="7039"/>
                  </a:lnTo>
                  <a:lnTo>
                    <a:pt x="5992" y="6966"/>
                  </a:lnTo>
                  <a:lnTo>
                    <a:pt x="6308" y="6844"/>
                  </a:lnTo>
                  <a:lnTo>
                    <a:pt x="6454" y="6747"/>
                  </a:lnTo>
                  <a:lnTo>
                    <a:pt x="6601" y="6674"/>
                  </a:lnTo>
                  <a:lnTo>
                    <a:pt x="6747" y="6552"/>
                  </a:lnTo>
                  <a:lnTo>
                    <a:pt x="6893" y="6430"/>
                  </a:lnTo>
                  <a:lnTo>
                    <a:pt x="6893" y="6430"/>
                  </a:lnTo>
                  <a:lnTo>
                    <a:pt x="6942" y="6357"/>
                  </a:lnTo>
                  <a:lnTo>
                    <a:pt x="7015" y="6260"/>
                  </a:lnTo>
                  <a:lnTo>
                    <a:pt x="7039" y="6138"/>
                  </a:lnTo>
                  <a:lnTo>
                    <a:pt x="7039" y="6041"/>
                  </a:lnTo>
                  <a:lnTo>
                    <a:pt x="7039" y="6041"/>
                  </a:lnTo>
                  <a:lnTo>
                    <a:pt x="7039" y="5943"/>
                  </a:lnTo>
                  <a:lnTo>
                    <a:pt x="7015" y="5846"/>
                  </a:lnTo>
                  <a:lnTo>
                    <a:pt x="6942" y="5748"/>
                  </a:lnTo>
                  <a:lnTo>
                    <a:pt x="6893" y="5651"/>
                  </a:lnTo>
                  <a:lnTo>
                    <a:pt x="1389" y="147"/>
                  </a:lnTo>
                  <a:lnTo>
                    <a:pt x="1389" y="147"/>
                  </a:lnTo>
                  <a:lnTo>
                    <a:pt x="1291" y="98"/>
                  </a:lnTo>
                  <a:lnTo>
                    <a:pt x="1194" y="25"/>
                  </a:lnTo>
                  <a:lnTo>
                    <a:pt x="1096" y="0"/>
                  </a:lnTo>
                  <a:lnTo>
                    <a:pt x="999" y="0"/>
                  </a:lnTo>
                  <a:lnTo>
                    <a:pt x="999" y="0"/>
                  </a:lnTo>
                  <a:lnTo>
                    <a:pt x="902" y="0"/>
                  </a:lnTo>
                  <a:lnTo>
                    <a:pt x="780" y="25"/>
                  </a:lnTo>
                  <a:lnTo>
                    <a:pt x="682" y="98"/>
                  </a:lnTo>
                  <a:lnTo>
                    <a:pt x="609" y="147"/>
                  </a:lnTo>
                  <a:lnTo>
                    <a:pt x="609" y="147"/>
                  </a:lnTo>
                  <a:lnTo>
                    <a:pt x="487" y="293"/>
                  </a:lnTo>
                  <a:lnTo>
                    <a:pt x="366" y="439"/>
                  </a:lnTo>
                  <a:lnTo>
                    <a:pt x="293" y="585"/>
                  </a:lnTo>
                  <a:lnTo>
                    <a:pt x="195" y="731"/>
                  </a:lnTo>
                  <a:lnTo>
                    <a:pt x="73" y="1048"/>
                  </a:lnTo>
                  <a:lnTo>
                    <a:pt x="0" y="1389"/>
                  </a:lnTo>
                  <a:lnTo>
                    <a:pt x="0" y="1730"/>
                  </a:lnTo>
                  <a:lnTo>
                    <a:pt x="25" y="2046"/>
                  </a:lnTo>
                  <a:lnTo>
                    <a:pt x="122" y="2387"/>
                  </a:lnTo>
                  <a:lnTo>
                    <a:pt x="268" y="2704"/>
                  </a:lnTo>
                  <a:lnTo>
                    <a:pt x="268" y="2704"/>
                  </a:lnTo>
                  <a:close/>
                </a:path>
              </a:pathLst>
            </a:custGeom>
            <a:noFill/>
            <a:ln w="12175" cap="rnd"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9" name="Google Shape;199;p19"/>
            <p:cNvSpPr/>
            <p:nvPr/>
          </p:nvSpPr>
          <p:spPr>
            <a:xfrm>
              <a:off x="2662850" y="1699400"/>
              <a:ext cx="303250" cy="303250"/>
            </a:xfrm>
            <a:custGeom>
              <a:avLst/>
              <a:gdLst/>
              <a:ahLst/>
              <a:cxnLst/>
              <a:rect l="l" t="t" r="r" b="b"/>
              <a:pathLst>
                <a:path w="12130" h="12130" fill="none" extrusionOk="0">
                  <a:moveTo>
                    <a:pt x="8038" y="1"/>
                  </a:moveTo>
                  <a:lnTo>
                    <a:pt x="4872" y="3191"/>
                  </a:lnTo>
                  <a:lnTo>
                    <a:pt x="4872" y="3191"/>
                  </a:lnTo>
                  <a:lnTo>
                    <a:pt x="4628" y="3094"/>
                  </a:lnTo>
                  <a:lnTo>
                    <a:pt x="4385" y="2997"/>
                  </a:lnTo>
                  <a:lnTo>
                    <a:pt x="4092" y="2899"/>
                  </a:lnTo>
                  <a:lnTo>
                    <a:pt x="3800" y="2850"/>
                  </a:lnTo>
                  <a:lnTo>
                    <a:pt x="3484" y="2777"/>
                  </a:lnTo>
                  <a:lnTo>
                    <a:pt x="3167" y="2729"/>
                  </a:lnTo>
                  <a:lnTo>
                    <a:pt x="2850" y="2704"/>
                  </a:lnTo>
                  <a:lnTo>
                    <a:pt x="2534" y="2704"/>
                  </a:lnTo>
                  <a:lnTo>
                    <a:pt x="2534" y="2704"/>
                  </a:lnTo>
                  <a:lnTo>
                    <a:pt x="2241" y="2704"/>
                  </a:lnTo>
                  <a:lnTo>
                    <a:pt x="1949" y="2729"/>
                  </a:lnTo>
                  <a:lnTo>
                    <a:pt x="1633" y="2777"/>
                  </a:lnTo>
                  <a:lnTo>
                    <a:pt x="1316" y="2850"/>
                  </a:lnTo>
                  <a:lnTo>
                    <a:pt x="999" y="2972"/>
                  </a:lnTo>
                  <a:lnTo>
                    <a:pt x="707" y="3094"/>
                  </a:lnTo>
                  <a:lnTo>
                    <a:pt x="415" y="3289"/>
                  </a:lnTo>
                  <a:lnTo>
                    <a:pt x="147" y="3508"/>
                  </a:lnTo>
                  <a:lnTo>
                    <a:pt x="147" y="3508"/>
                  </a:lnTo>
                  <a:lnTo>
                    <a:pt x="74" y="3581"/>
                  </a:lnTo>
                  <a:lnTo>
                    <a:pt x="25" y="3678"/>
                  </a:lnTo>
                  <a:lnTo>
                    <a:pt x="1" y="3776"/>
                  </a:lnTo>
                  <a:lnTo>
                    <a:pt x="1" y="3898"/>
                  </a:lnTo>
                  <a:lnTo>
                    <a:pt x="1" y="3898"/>
                  </a:lnTo>
                  <a:lnTo>
                    <a:pt x="1" y="3995"/>
                  </a:lnTo>
                  <a:lnTo>
                    <a:pt x="25" y="4093"/>
                  </a:lnTo>
                  <a:lnTo>
                    <a:pt x="74" y="4190"/>
                  </a:lnTo>
                  <a:lnTo>
                    <a:pt x="147" y="4287"/>
                  </a:lnTo>
                  <a:lnTo>
                    <a:pt x="7843" y="11984"/>
                  </a:lnTo>
                  <a:lnTo>
                    <a:pt x="7843" y="11984"/>
                  </a:lnTo>
                  <a:lnTo>
                    <a:pt x="7941" y="12057"/>
                  </a:lnTo>
                  <a:lnTo>
                    <a:pt x="8038" y="12105"/>
                  </a:lnTo>
                  <a:lnTo>
                    <a:pt x="8135" y="12130"/>
                  </a:lnTo>
                  <a:lnTo>
                    <a:pt x="8233" y="12130"/>
                  </a:lnTo>
                  <a:lnTo>
                    <a:pt x="8233" y="12130"/>
                  </a:lnTo>
                  <a:lnTo>
                    <a:pt x="8355" y="12130"/>
                  </a:lnTo>
                  <a:lnTo>
                    <a:pt x="8452" y="12105"/>
                  </a:lnTo>
                  <a:lnTo>
                    <a:pt x="8549" y="12057"/>
                  </a:lnTo>
                  <a:lnTo>
                    <a:pt x="8622" y="11984"/>
                  </a:lnTo>
                  <a:lnTo>
                    <a:pt x="8622" y="11984"/>
                  </a:lnTo>
                  <a:lnTo>
                    <a:pt x="8842" y="11716"/>
                  </a:lnTo>
                  <a:lnTo>
                    <a:pt x="9036" y="11423"/>
                  </a:lnTo>
                  <a:lnTo>
                    <a:pt x="9158" y="11131"/>
                  </a:lnTo>
                  <a:lnTo>
                    <a:pt x="9280" y="10814"/>
                  </a:lnTo>
                  <a:lnTo>
                    <a:pt x="9353" y="10498"/>
                  </a:lnTo>
                  <a:lnTo>
                    <a:pt x="9402" y="10181"/>
                  </a:lnTo>
                  <a:lnTo>
                    <a:pt x="9426" y="9889"/>
                  </a:lnTo>
                  <a:lnTo>
                    <a:pt x="9426" y="9597"/>
                  </a:lnTo>
                  <a:lnTo>
                    <a:pt x="9426" y="9597"/>
                  </a:lnTo>
                  <a:lnTo>
                    <a:pt x="9426" y="9280"/>
                  </a:lnTo>
                  <a:lnTo>
                    <a:pt x="9402" y="8964"/>
                  </a:lnTo>
                  <a:lnTo>
                    <a:pt x="9353" y="8647"/>
                  </a:lnTo>
                  <a:lnTo>
                    <a:pt x="9280" y="8330"/>
                  </a:lnTo>
                  <a:lnTo>
                    <a:pt x="9231" y="8038"/>
                  </a:lnTo>
                  <a:lnTo>
                    <a:pt x="9134" y="7746"/>
                  </a:lnTo>
                  <a:lnTo>
                    <a:pt x="9036" y="7502"/>
                  </a:lnTo>
                  <a:lnTo>
                    <a:pt x="8939" y="7259"/>
                  </a:lnTo>
                  <a:lnTo>
                    <a:pt x="12130" y="4093"/>
                  </a:lnTo>
                </a:path>
              </a:pathLst>
            </a:custGeom>
            <a:noFill/>
            <a:ln w="12175" cap="rnd"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0" name="Google Shape;200;p19"/>
            <p:cNvSpPr/>
            <p:nvPr/>
          </p:nvSpPr>
          <p:spPr>
            <a:xfrm>
              <a:off x="2801675" y="1740825"/>
              <a:ext cx="49950" cy="49950"/>
            </a:xfrm>
            <a:custGeom>
              <a:avLst/>
              <a:gdLst/>
              <a:ahLst/>
              <a:cxnLst/>
              <a:rect l="l" t="t" r="r" b="b"/>
              <a:pathLst>
                <a:path w="1998" h="1998" fill="none" extrusionOk="0">
                  <a:moveTo>
                    <a:pt x="1" y="1997"/>
                  </a:moveTo>
                  <a:lnTo>
                    <a:pt x="1998" y="0"/>
                  </a:lnTo>
                </a:path>
              </a:pathLst>
            </a:custGeom>
            <a:noFill/>
            <a:ln w="12175" cap="rnd"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5" name="Oval 16">
            <a:extLst>
              <a:ext uri="{FF2B5EF4-FFF2-40B4-BE49-F238E27FC236}">
                <a16:creationId xmlns:a16="http://schemas.microsoft.com/office/drawing/2014/main" id="{7F8695FE-186A-7D08-4A46-95DE72B4A6B0}"/>
              </a:ext>
            </a:extLst>
          </p:cNvPr>
          <p:cNvSpPr>
            <a:spLocks/>
          </p:cNvSpPr>
          <p:nvPr/>
        </p:nvSpPr>
        <p:spPr>
          <a:xfrm>
            <a:off x="154518" y="640466"/>
            <a:ext cx="1980000" cy="1980000"/>
          </a:xfrm>
          <a:prstGeom prst="ellipse">
            <a:avLst/>
          </a:prstGeom>
          <a:noFill/>
          <a:ln>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110000"/>
              </a:lnSpc>
              <a:spcBef>
                <a:spcPts val="600"/>
              </a:spcBef>
              <a:spcAft>
                <a:spcPts val="1000"/>
              </a:spcAft>
            </a:pPr>
            <a:r>
              <a:rPr lang="fr-FR" sz="1000" kern="1200">
                <a:solidFill>
                  <a:schemeClr val="tx1"/>
                </a:solidFill>
                <a:effectLst/>
                <a:latin typeface="Garamond" panose="02020404030301010803" pitchFamily="18" charset="0"/>
                <a:ea typeface="Times New Roman" panose="02020603050405020304" pitchFamily="18" charset="0"/>
                <a:cs typeface="Times New Roman" panose="02020603050405020304" pitchFamily="18" charset="0"/>
              </a:rPr>
              <a:t>MAECMREAM, PMP, M. Justice, MENPS, MSISF, MSPS, M. Intérieur, ONDH, EN, OMDH, CNDH, Conseil Supérieur du Pouvoir Judiciaire, </a:t>
            </a:r>
            <a:endParaRPr lang="fr-FR" sz="1100">
              <a:solidFill>
                <a:schemeClr val="tx1"/>
              </a:solidFill>
              <a:effectLst/>
              <a:ea typeface="Times New Roman" panose="02020603050405020304" pitchFamily="18" charset="0"/>
              <a:cs typeface="Times New Roman" panose="02020603050405020304" pitchFamily="18" charset="0"/>
            </a:endParaRPr>
          </a:p>
        </p:txBody>
      </p:sp>
      <p:sp>
        <p:nvSpPr>
          <p:cNvPr id="6" name="Oval 19">
            <a:extLst>
              <a:ext uri="{FF2B5EF4-FFF2-40B4-BE49-F238E27FC236}">
                <a16:creationId xmlns:a16="http://schemas.microsoft.com/office/drawing/2014/main" id="{F1909D31-E2A0-238E-9E20-DC23D413F153}"/>
              </a:ext>
            </a:extLst>
          </p:cNvPr>
          <p:cNvSpPr>
            <a:spLocks/>
          </p:cNvSpPr>
          <p:nvPr/>
        </p:nvSpPr>
        <p:spPr>
          <a:xfrm>
            <a:off x="4364062" y="841951"/>
            <a:ext cx="1704975" cy="1661795"/>
          </a:xfrm>
          <a:prstGeom prst="ellipse">
            <a:avLst/>
          </a:prstGeom>
          <a:noFill/>
          <a:ln>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110000"/>
              </a:lnSpc>
              <a:spcBef>
                <a:spcPts val="600"/>
              </a:spcBef>
              <a:spcAft>
                <a:spcPts val="1000"/>
              </a:spcAft>
            </a:pPr>
            <a:r>
              <a:rPr lang="fr-FR" sz="1000" kern="1200" dirty="0">
                <a:solidFill>
                  <a:schemeClr val="tx1"/>
                </a:solidFill>
                <a:latin typeface="Garamond" panose="02020404030301010803" pitchFamily="18" charset="0"/>
                <a:cs typeface="Times New Roman" panose="02020603050405020304" pitchFamily="18" charset="0"/>
              </a:rPr>
              <a:t>UE, UNTFHS, ACCD, Fonds commun des donateurs, Fonds d’affectation spéciale multipartenaires des Nations Unies </a:t>
            </a:r>
          </a:p>
        </p:txBody>
      </p:sp>
      <p:sp>
        <p:nvSpPr>
          <p:cNvPr id="7" name="Oval 13">
            <a:extLst>
              <a:ext uri="{FF2B5EF4-FFF2-40B4-BE49-F238E27FC236}">
                <a16:creationId xmlns:a16="http://schemas.microsoft.com/office/drawing/2014/main" id="{49793E5C-F5E7-6818-E2CB-56C48250BE7F}"/>
              </a:ext>
            </a:extLst>
          </p:cNvPr>
          <p:cNvSpPr>
            <a:spLocks/>
          </p:cNvSpPr>
          <p:nvPr/>
        </p:nvSpPr>
        <p:spPr>
          <a:xfrm>
            <a:off x="6882630" y="1631228"/>
            <a:ext cx="1980000" cy="1980000"/>
          </a:xfrm>
          <a:prstGeom prst="ellipse">
            <a:avLst/>
          </a:prstGeom>
          <a:noFill/>
          <a:ln>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110000"/>
              </a:lnSpc>
              <a:spcBef>
                <a:spcPts val="600"/>
              </a:spcBef>
              <a:spcAft>
                <a:spcPts val="1000"/>
              </a:spcAft>
            </a:pPr>
            <a:r>
              <a:rPr lang="fr-FR" sz="1000" kern="1200" dirty="0">
                <a:solidFill>
                  <a:schemeClr val="tx1"/>
                </a:solidFill>
                <a:latin typeface="Garamond" panose="02020404030301010803" pitchFamily="18" charset="0"/>
                <a:cs typeface="Times New Roman" panose="02020603050405020304" pitchFamily="18" charset="0"/>
              </a:rPr>
              <a:t>-Organisations de coopération multilatérale et bilatérale et partenaires techniques (GIZ, Ambassade des Pays Bas, Service Social International...</a:t>
            </a:r>
          </a:p>
          <a:p>
            <a:pPr algn="ctr">
              <a:lnSpc>
                <a:spcPct val="110000"/>
              </a:lnSpc>
              <a:spcBef>
                <a:spcPts val="600"/>
              </a:spcBef>
              <a:spcAft>
                <a:spcPts val="1000"/>
              </a:spcAft>
            </a:pPr>
            <a:r>
              <a:rPr lang="fr-FR" sz="1000" kern="1200" dirty="0">
                <a:solidFill>
                  <a:schemeClr val="tx1"/>
                </a:solidFill>
                <a:latin typeface="Garamond" panose="02020404030301010803" pitchFamily="18" charset="0"/>
                <a:cs typeface="Times New Roman" panose="02020603050405020304" pitchFamily="18" charset="0"/>
              </a:rPr>
              <a:t>-INDH, OFPTT, </a:t>
            </a:r>
            <a:r>
              <a:rPr lang="fr-FR" sz="1000" kern="1200" dirty="0" err="1">
                <a:solidFill>
                  <a:schemeClr val="tx1"/>
                </a:solidFill>
                <a:latin typeface="Garamond" panose="02020404030301010803" pitchFamily="18" charset="0"/>
                <a:cs typeface="Times New Roman" panose="02020603050405020304" pitchFamily="18" charset="0"/>
              </a:rPr>
              <a:t>CRIs</a:t>
            </a:r>
            <a:r>
              <a:rPr lang="fr-FR" sz="1000" kern="1200" dirty="0">
                <a:solidFill>
                  <a:schemeClr val="tx1"/>
                </a:solidFill>
                <a:latin typeface="Garamond" panose="02020404030301010803" pitchFamily="18" charset="0"/>
                <a:cs typeface="Times New Roman" panose="02020603050405020304" pitchFamily="18" charset="0"/>
              </a:rPr>
              <a:t>, ..</a:t>
            </a:r>
          </a:p>
        </p:txBody>
      </p:sp>
      <p:sp>
        <p:nvSpPr>
          <p:cNvPr id="8" name="Oval 4">
            <a:extLst>
              <a:ext uri="{FF2B5EF4-FFF2-40B4-BE49-F238E27FC236}">
                <a16:creationId xmlns:a16="http://schemas.microsoft.com/office/drawing/2014/main" id="{B4268F29-C190-224F-F2ED-D533D7467610}"/>
              </a:ext>
            </a:extLst>
          </p:cNvPr>
          <p:cNvSpPr>
            <a:spLocks/>
          </p:cNvSpPr>
          <p:nvPr/>
        </p:nvSpPr>
        <p:spPr>
          <a:xfrm>
            <a:off x="5479281" y="3140070"/>
            <a:ext cx="1800000" cy="1800000"/>
          </a:xfrm>
          <a:prstGeom prst="ellipse">
            <a:avLst/>
          </a:prstGeom>
          <a:noFill/>
          <a:ln>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110000"/>
              </a:lnSpc>
              <a:spcBef>
                <a:spcPts val="600"/>
              </a:spcBef>
              <a:spcAft>
                <a:spcPts val="1000"/>
              </a:spcAft>
            </a:pPr>
            <a:r>
              <a:rPr lang="fr-FR" sz="1000" kern="1200" dirty="0">
                <a:solidFill>
                  <a:schemeClr val="tx1"/>
                </a:solidFill>
                <a:latin typeface="Garamond" panose="02020404030301010803" pitchFamily="18" charset="0"/>
                <a:cs typeface="Times New Roman" panose="02020603050405020304" pitchFamily="18" charset="0"/>
              </a:rPr>
              <a:t>FOO, APISF, CHABIBA, LMPE, INSAF, ALCS, MS2, </a:t>
            </a:r>
            <a:r>
              <a:rPr lang="fr-FR" sz="1000" kern="1200" dirty="0" err="1">
                <a:solidFill>
                  <a:schemeClr val="tx1"/>
                </a:solidFill>
                <a:latin typeface="Garamond" panose="02020404030301010803" pitchFamily="18" charset="0"/>
                <a:cs typeface="Times New Roman" panose="02020603050405020304" pitchFamily="18" charset="0"/>
              </a:rPr>
              <a:t>Bayti</a:t>
            </a:r>
            <a:r>
              <a:rPr lang="fr-FR" sz="1000" kern="1200" dirty="0">
                <a:solidFill>
                  <a:schemeClr val="tx1"/>
                </a:solidFill>
                <a:latin typeface="Garamond" panose="02020404030301010803" pitchFamily="18" charset="0"/>
                <a:cs typeface="Times New Roman" panose="02020603050405020304" pitchFamily="18" charset="0"/>
              </a:rPr>
              <a:t>, </a:t>
            </a:r>
            <a:r>
              <a:rPr lang="fr-FR" sz="1000" kern="1200" dirty="0" err="1">
                <a:solidFill>
                  <a:schemeClr val="tx1"/>
                </a:solidFill>
                <a:latin typeface="Garamond" panose="02020404030301010803" pitchFamily="18" charset="0"/>
                <a:cs typeface="Times New Roman" panose="02020603050405020304" pitchFamily="18" charset="0"/>
              </a:rPr>
              <a:t>Tadamon</a:t>
            </a:r>
            <a:r>
              <a:rPr lang="fr-FR" sz="1000" kern="1200" dirty="0">
                <a:solidFill>
                  <a:schemeClr val="tx1"/>
                </a:solidFill>
                <a:latin typeface="Garamond" panose="02020404030301010803" pitchFamily="18" charset="0"/>
                <a:cs typeface="Times New Roman" panose="02020603050405020304" pitchFamily="18" charset="0"/>
              </a:rPr>
              <a:t>, OJA, Droit et Justice, OPALS, GTP, ACODEC   </a:t>
            </a:r>
          </a:p>
        </p:txBody>
      </p:sp>
      <p:sp>
        <p:nvSpPr>
          <p:cNvPr id="9" name="Oval 6">
            <a:extLst>
              <a:ext uri="{FF2B5EF4-FFF2-40B4-BE49-F238E27FC236}">
                <a16:creationId xmlns:a16="http://schemas.microsoft.com/office/drawing/2014/main" id="{9D4AA5AC-369F-0BBC-52AB-B96116E24877}"/>
              </a:ext>
            </a:extLst>
          </p:cNvPr>
          <p:cNvSpPr>
            <a:spLocks/>
          </p:cNvSpPr>
          <p:nvPr/>
        </p:nvSpPr>
        <p:spPr>
          <a:xfrm>
            <a:off x="1368294" y="2473076"/>
            <a:ext cx="2520000" cy="2520000"/>
          </a:xfrm>
          <a:prstGeom prst="ellipse">
            <a:avLst/>
          </a:prstGeom>
          <a:noFill/>
          <a:ln>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110000"/>
              </a:lnSpc>
              <a:spcBef>
                <a:spcPts val="600"/>
              </a:spcBef>
              <a:spcAft>
                <a:spcPts val="1000"/>
              </a:spcAft>
            </a:pPr>
            <a:r>
              <a:rPr lang="fr-FR" sz="1000" kern="1200" dirty="0">
                <a:solidFill>
                  <a:schemeClr val="tx1"/>
                </a:solidFill>
                <a:latin typeface="Garamond" panose="02020404030301010803" pitchFamily="18" charset="0"/>
                <a:cs typeface="Times New Roman" panose="02020603050405020304" pitchFamily="18" charset="0"/>
              </a:rPr>
              <a:t>-Magistrats, Officiers de police judiciaire, Assistants(es) sociaux, Personnel médical, Enseignants, Acteurs de l’administration </a:t>
            </a:r>
          </a:p>
          <a:p>
            <a:pPr algn="ctr">
              <a:lnSpc>
                <a:spcPct val="110000"/>
              </a:lnSpc>
              <a:spcBef>
                <a:spcPts val="600"/>
              </a:spcBef>
              <a:spcAft>
                <a:spcPts val="1000"/>
              </a:spcAft>
            </a:pPr>
            <a:r>
              <a:rPr lang="fr-FR" sz="1000" kern="1200" dirty="0">
                <a:solidFill>
                  <a:schemeClr val="tx1"/>
                </a:solidFill>
                <a:latin typeface="Garamond" panose="02020404030301010803" pitchFamily="18" charset="0"/>
                <a:cs typeface="Times New Roman" panose="02020603050405020304" pitchFamily="18" charset="0"/>
              </a:rPr>
              <a:t>-Travailleurs sociaux, éducateurs, ...(OSC)</a:t>
            </a:r>
          </a:p>
          <a:p>
            <a:pPr algn="ctr">
              <a:lnSpc>
                <a:spcPct val="110000"/>
              </a:lnSpc>
              <a:spcBef>
                <a:spcPts val="600"/>
              </a:spcBef>
              <a:spcAft>
                <a:spcPts val="1000"/>
              </a:spcAft>
            </a:pPr>
            <a:r>
              <a:rPr lang="fr-FR" sz="1000" kern="1200" dirty="0">
                <a:solidFill>
                  <a:schemeClr val="tx1"/>
                </a:solidFill>
                <a:latin typeface="Garamond" panose="02020404030301010803" pitchFamily="18" charset="0"/>
                <a:cs typeface="Times New Roman" panose="02020603050405020304" pitchFamily="18" charset="0"/>
              </a:rPr>
              <a:t>-Communautés et familles des enfants migrants</a:t>
            </a:r>
          </a:p>
        </p:txBody>
      </p:sp>
      <p:sp>
        <p:nvSpPr>
          <p:cNvPr id="11" name="Rectangle 10">
            <a:extLst>
              <a:ext uri="{FF2B5EF4-FFF2-40B4-BE49-F238E27FC236}">
                <a16:creationId xmlns:a16="http://schemas.microsoft.com/office/drawing/2014/main" id="{F7161D98-FA2B-D004-7BC8-A43DEA53440F}"/>
              </a:ext>
            </a:extLst>
          </p:cNvPr>
          <p:cNvSpPr>
            <a:spLocks/>
          </p:cNvSpPr>
          <p:nvPr/>
        </p:nvSpPr>
        <p:spPr>
          <a:xfrm>
            <a:off x="-163413" y="2548318"/>
            <a:ext cx="1682750" cy="681355"/>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noAutofit/>
          </a:bodyPr>
          <a:lstStyle/>
          <a:p>
            <a:pPr algn="ctr">
              <a:lnSpc>
                <a:spcPct val="110000"/>
              </a:lnSpc>
              <a:spcBef>
                <a:spcPts val="600"/>
              </a:spcBef>
              <a:spcAft>
                <a:spcPts val="1000"/>
              </a:spcAft>
            </a:pPr>
            <a:r>
              <a:rPr lang="fr-FR" sz="1000" b="1" kern="1200" dirty="0">
                <a:solidFill>
                  <a:srgbClr val="006BAC"/>
                </a:solidFill>
                <a:effectLst/>
                <a:latin typeface="Garamond" panose="02020404030301010803" pitchFamily="18" charset="0"/>
                <a:ea typeface="Times New Roman" panose="02020603050405020304" pitchFamily="18" charset="0"/>
                <a:cs typeface="Times New Roman" panose="02020603050405020304" pitchFamily="18" charset="0"/>
              </a:rPr>
              <a:t>Partenaires d’implémentation et de coordination</a:t>
            </a:r>
            <a:endParaRPr lang="fr-FR" sz="1100" dirty="0">
              <a:solidFill>
                <a:srgbClr val="767171"/>
              </a:solidFill>
              <a:effectLst/>
              <a:ea typeface="Times New Roman" panose="02020603050405020304" pitchFamily="18" charset="0"/>
              <a:cs typeface="Times New Roman" panose="02020603050405020304" pitchFamily="18" charset="0"/>
            </a:endParaRPr>
          </a:p>
        </p:txBody>
      </p:sp>
      <p:sp>
        <p:nvSpPr>
          <p:cNvPr id="12" name="Rectangle 11">
            <a:extLst>
              <a:ext uri="{FF2B5EF4-FFF2-40B4-BE49-F238E27FC236}">
                <a16:creationId xmlns:a16="http://schemas.microsoft.com/office/drawing/2014/main" id="{C7CC0F18-DB92-09C1-8E19-4663E88BBFC7}"/>
              </a:ext>
            </a:extLst>
          </p:cNvPr>
          <p:cNvSpPr>
            <a:spLocks/>
          </p:cNvSpPr>
          <p:nvPr/>
        </p:nvSpPr>
        <p:spPr>
          <a:xfrm>
            <a:off x="5332620" y="805829"/>
            <a:ext cx="1682750" cy="397510"/>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110000"/>
              </a:lnSpc>
              <a:spcBef>
                <a:spcPts val="600"/>
              </a:spcBef>
              <a:spcAft>
                <a:spcPts val="1000"/>
              </a:spcAft>
            </a:pPr>
            <a:r>
              <a:rPr lang="fr-FR" sz="1100" b="1" kern="1200" dirty="0">
                <a:solidFill>
                  <a:srgbClr val="006BAC"/>
                </a:solidFill>
                <a:effectLst/>
                <a:latin typeface="Garamond" panose="02020404030301010803" pitchFamily="18" charset="0"/>
                <a:ea typeface="Times New Roman" panose="02020603050405020304" pitchFamily="18" charset="0"/>
                <a:cs typeface="Times New Roman" panose="02020603050405020304" pitchFamily="18" charset="0"/>
              </a:rPr>
              <a:t>Donateurs </a:t>
            </a:r>
            <a:endParaRPr lang="fr-FR" sz="1100" dirty="0">
              <a:solidFill>
                <a:srgbClr val="767171"/>
              </a:solidFill>
              <a:effectLst/>
              <a:ea typeface="Times New Roman" panose="02020603050405020304" pitchFamily="18" charset="0"/>
              <a:cs typeface="Times New Roman" panose="02020603050405020304" pitchFamily="18" charset="0"/>
            </a:endParaRPr>
          </a:p>
        </p:txBody>
      </p:sp>
      <p:sp>
        <p:nvSpPr>
          <p:cNvPr id="13" name="Rectangle 12">
            <a:extLst>
              <a:ext uri="{FF2B5EF4-FFF2-40B4-BE49-F238E27FC236}">
                <a16:creationId xmlns:a16="http://schemas.microsoft.com/office/drawing/2014/main" id="{8ABFFA88-B09C-4BD5-1EBD-1B3BA62B85BF}"/>
              </a:ext>
            </a:extLst>
          </p:cNvPr>
          <p:cNvSpPr>
            <a:spLocks/>
          </p:cNvSpPr>
          <p:nvPr/>
        </p:nvSpPr>
        <p:spPr>
          <a:xfrm>
            <a:off x="7439562" y="1293563"/>
            <a:ext cx="1682750" cy="397510"/>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110000"/>
              </a:lnSpc>
              <a:spcBef>
                <a:spcPts val="600"/>
              </a:spcBef>
              <a:spcAft>
                <a:spcPts val="1000"/>
              </a:spcAft>
            </a:pPr>
            <a:r>
              <a:rPr lang="fr-FR" sz="1100" b="1" kern="1200">
                <a:solidFill>
                  <a:srgbClr val="006BAC"/>
                </a:solidFill>
                <a:effectLst/>
                <a:latin typeface="Garamond" panose="02020404030301010803" pitchFamily="18" charset="0"/>
                <a:ea typeface="Times New Roman" panose="02020603050405020304" pitchFamily="18" charset="0"/>
                <a:cs typeface="Times New Roman" panose="02020603050405020304" pitchFamily="18" charset="0"/>
              </a:rPr>
              <a:t>Autres partenaires </a:t>
            </a:r>
            <a:endParaRPr lang="fr-FR" sz="1100">
              <a:solidFill>
                <a:srgbClr val="767171"/>
              </a:solidFill>
              <a:effectLst/>
              <a:ea typeface="Times New Roman" panose="02020603050405020304" pitchFamily="18" charset="0"/>
              <a:cs typeface="Times New Roman" panose="02020603050405020304" pitchFamily="18" charset="0"/>
            </a:endParaRPr>
          </a:p>
        </p:txBody>
      </p:sp>
      <p:sp>
        <p:nvSpPr>
          <p:cNvPr id="14" name="Rectangle 13">
            <a:extLst>
              <a:ext uri="{FF2B5EF4-FFF2-40B4-BE49-F238E27FC236}">
                <a16:creationId xmlns:a16="http://schemas.microsoft.com/office/drawing/2014/main" id="{6311693D-C310-BC85-A057-FC24419185FB}"/>
              </a:ext>
            </a:extLst>
          </p:cNvPr>
          <p:cNvSpPr>
            <a:spLocks/>
          </p:cNvSpPr>
          <p:nvPr/>
        </p:nvSpPr>
        <p:spPr>
          <a:xfrm>
            <a:off x="6779381" y="4437785"/>
            <a:ext cx="1682750" cy="502285"/>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110000"/>
              </a:lnSpc>
              <a:spcBef>
                <a:spcPts val="600"/>
              </a:spcBef>
              <a:spcAft>
                <a:spcPts val="1000"/>
              </a:spcAft>
            </a:pPr>
            <a:r>
              <a:rPr lang="fr-FR" sz="1000" b="1" kern="1200" dirty="0">
                <a:solidFill>
                  <a:srgbClr val="006BAC"/>
                </a:solidFill>
                <a:effectLst/>
                <a:latin typeface="Garamond" panose="02020404030301010803" pitchFamily="18" charset="0"/>
                <a:ea typeface="Times New Roman" panose="02020603050405020304" pitchFamily="18" charset="0"/>
                <a:cs typeface="Times New Roman" panose="02020603050405020304" pitchFamily="18" charset="0"/>
              </a:rPr>
              <a:t>Partenaires d’implémentation (OSC) </a:t>
            </a:r>
            <a:endParaRPr lang="fr-FR" sz="1100" dirty="0">
              <a:solidFill>
                <a:srgbClr val="767171"/>
              </a:solidFill>
              <a:effectLst/>
              <a:ea typeface="Times New Roman" panose="02020603050405020304" pitchFamily="18" charset="0"/>
              <a:cs typeface="Times New Roman" panose="02020603050405020304" pitchFamily="18" charset="0"/>
            </a:endParaRPr>
          </a:p>
        </p:txBody>
      </p:sp>
      <p:sp>
        <p:nvSpPr>
          <p:cNvPr id="15" name="Rectangle 14">
            <a:extLst>
              <a:ext uri="{FF2B5EF4-FFF2-40B4-BE49-F238E27FC236}">
                <a16:creationId xmlns:a16="http://schemas.microsoft.com/office/drawing/2014/main" id="{622EE565-4327-322B-8A3B-3B36746F8D6A}"/>
              </a:ext>
            </a:extLst>
          </p:cNvPr>
          <p:cNvSpPr>
            <a:spLocks/>
          </p:cNvSpPr>
          <p:nvPr/>
        </p:nvSpPr>
        <p:spPr>
          <a:xfrm>
            <a:off x="3083573" y="4813295"/>
            <a:ext cx="1682750" cy="397510"/>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110000"/>
              </a:lnSpc>
              <a:spcBef>
                <a:spcPts val="600"/>
              </a:spcBef>
              <a:spcAft>
                <a:spcPts val="1000"/>
              </a:spcAft>
            </a:pPr>
            <a:r>
              <a:rPr lang="fr-FR" sz="1100" b="1" kern="1200">
                <a:solidFill>
                  <a:srgbClr val="006BAC"/>
                </a:solidFill>
                <a:effectLst/>
                <a:latin typeface="Garamond" panose="02020404030301010803" pitchFamily="18" charset="0"/>
                <a:ea typeface="Times New Roman" panose="02020603050405020304" pitchFamily="18" charset="0"/>
                <a:cs typeface="Times New Roman" panose="02020603050405020304" pitchFamily="18" charset="0"/>
              </a:rPr>
              <a:t>Bénéficiaires </a:t>
            </a:r>
            <a:endParaRPr lang="fr-FR" sz="1100">
              <a:solidFill>
                <a:srgbClr val="767171"/>
              </a:solidFill>
              <a:effectLst/>
              <a:ea typeface="Times New Roman" panose="02020603050405020304" pitchFamily="18" charset="0"/>
              <a:cs typeface="Times New Roman" panose="02020603050405020304" pitchFamily="18" charset="0"/>
            </a:endParaRPr>
          </a:p>
        </p:txBody>
      </p:sp>
      <p:pic>
        <p:nvPicPr>
          <p:cNvPr id="16" name="Image 15">
            <a:extLst>
              <a:ext uri="{FF2B5EF4-FFF2-40B4-BE49-F238E27FC236}">
                <a16:creationId xmlns:a16="http://schemas.microsoft.com/office/drawing/2014/main" id="{E9A0EC8C-2531-03ED-D13D-92DA1F7DDB79}"/>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726403" y="2586418"/>
            <a:ext cx="937436" cy="937436"/>
          </a:xfrm>
          <a:prstGeom prst="rect">
            <a:avLst/>
          </a:prstGeom>
          <a:noFill/>
          <a:ln>
            <a:noFill/>
          </a:ln>
        </p:spPr>
      </p:pic>
      <p:sp>
        <p:nvSpPr>
          <p:cNvPr id="2" name="Oval 3">
            <a:extLst>
              <a:ext uri="{FF2B5EF4-FFF2-40B4-BE49-F238E27FC236}">
                <a16:creationId xmlns:a16="http://schemas.microsoft.com/office/drawing/2014/main" id="{5356D382-1BA0-84E6-62B7-18294C18975F}"/>
              </a:ext>
            </a:extLst>
          </p:cNvPr>
          <p:cNvSpPr>
            <a:spLocks/>
          </p:cNvSpPr>
          <p:nvPr/>
        </p:nvSpPr>
        <p:spPr>
          <a:xfrm>
            <a:off x="3640950" y="3390016"/>
            <a:ext cx="1440000" cy="1440000"/>
          </a:xfrm>
          <a:prstGeom prst="ellipse">
            <a:avLst/>
          </a:prstGeom>
          <a:solidFill>
            <a:schemeClr val="bg1"/>
          </a:solidFill>
          <a:ln>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110000"/>
              </a:lnSpc>
              <a:spcBef>
                <a:spcPts val="600"/>
              </a:spcBef>
              <a:spcAft>
                <a:spcPts val="1000"/>
              </a:spcAft>
            </a:pPr>
            <a:r>
              <a:rPr lang="fr-FR" sz="1000" kern="1200" dirty="0">
                <a:solidFill>
                  <a:schemeClr val="tx1"/>
                </a:solidFill>
                <a:latin typeface="Garamond" panose="02020404030301010803" pitchFamily="18" charset="0"/>
                <a:cs typeface="Times New Roman" panose="02020603050405020304" pitchFamily="18" charset="0"/>
              </a:rPr>
              <a:t>Les enfants en mouvement (migrants, demandeurs d’asile, ENAS)</a:t>
            </a:r>
          </a:p>
        </p:txBody>
      </p:sp>
      <p:sp>
        <p:nvSpPr>
          <p:cNvPr id="3" name="Oval 15">
            <a:extLst>
              <a:ext uri="{FF2B5EF4-FFF2-40B4-BE49-F238E27FC236}">
                <a16:creationId xmlns:a16="http://schemas.microsoft.com/office/drawing/2014/main" id="{302C91C5-48D5-0104-798D-363039FFCAF5}"/>
              </a:ext>
            </a:extLst>
          </p:cNvPr>
          <p:cNvSpPr>
            <a:spLocks/>
          </p:cNvSpPr>
          <p:nvPr/>
        </p:nvSpPr>
        <p:spPr>
          <a:xfrm>
            <a:off x="1908227" y="787468"/>
            <a:ext cx="1620000" cy="1620000"/>
          </a:xfrm>
          <a:prstGeom prst="ellipse">
            <a:avLst/>
          </a:prstGeom>
          <a:solidFill>
            <a:schemeClr val="bg1"/>
          </a:solidFill>
          <a:ln>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110000"/>
              </a:lnSpc>
              <a:spcBef>
                <a:spcPts val="600"/>
              </a:spcBef>
              <a:spcAft>
                <a:spcPts val="1000"/>
              </a:spcAft>
            </a:pPr>
            <a:r>
              <a:rPr lang="en-US" sz="1000" kern="1200" dirty="0">
                <a:solidFill>
                  <a:schemeClr val="tx1"/>
                </a:solidFill>
                <a:latin typeface="Garamond" panose="02020404030301010803" pitchFamily="18" charset="0"/>
                <a:cs typeface="Times New Roman" panose="02020603050405020304" pitchFamily="18" charset="0"/>
              </a:rPr>
              <a:t>OIM, UNHCR, FNUAP, WHO, UNAIDS, UNDP, UNESCO, UNWOMEN, UNODC</a:t>
            </a:r>
            <a:endParaRPr lang="fr-FR" sz="1000" kern="1200" dirty="0">
              <a:solidFill>
                <a:schemeClr val="tx1"/>
              </a:solidFill>
              <a:latin typeface="Garamond" panose="02020404030301010803" pitchFamily="18" charset="0"/>
              <a:cs typeface="Times New Roman" panose="02020603050405020304" pitchFamily="18" charset="0"/>
            </a:endParaRPr>
          </a:p>
        </p:txBody>
      </p:sp>
    </p:spTree>
    <p:extLst>
      <p:ext uri="{BB962C8B-B14F-4D97-AF65-F5344CB8AC3E}">
        <p14:creationId xmlns:p14="http://schemas.microsoft.com/office/powerpoint/2010/main" val="274776358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74"/>
        <p:cNvGrpSpPr/>
        <p:nvPr/>
      </p:nvGrpSpPr>
      <p:grpSpPr>
        <a:xfrm>
          <a:off x="0" y="0"/>
          <a:ext cx="0" cy="0"/>
          <a:chOff x="0" y="0"/>
          <a:chExt cx="0" cy="0"/>
        </a:xfrm>
      </p:grpSpPr>
      <p:sp>
        <p:nvSpPr>
          <p:cNvPr id="175" name="Google Shape;175;p17"/>
          <p:cNvSpPr txBox="1">
            <a:spLocks noGrp="1"/>
          </p:cNvSpPr>
          <p:nvPr>
            <p:ph type="ctrTitle"/>
          </p:nvPr>
        </p:nvSpPr>
        <p:spPr>
          <a:xfrm>
            <a:off x="2550750" y="1399815"/>
            <a:ext cx="4551436" cy="184095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fr-FR" sz="3600" dirty="0"/>
              <a:t>Echantillon et participation </a:t>
            </a:r>
          </a:p>
        </p:txBody>
      </p:sp>
      <p:sp>
        <p:nvSpPr>
          <p:cNvPr id="177" name="Google Shape;177;p17"/>
          <p:cNvSpPr txBox="1"/>
          <p:nvPr/>
        </p:nvSpPr>
        <p:spPr>
          <a:xfrm>
            <a:off x="1030925" y="710500"/>
            <a:ext cx="1392600" cy="1390800"/>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Clr>
                <a:schemeClr val="dk1"/>
              </a:buClr>
              <a:buSzPts val="1100"/>
              <a:buFont typeface="Arial"/>
              <a:buNone/>
            </a:pPr>
            <a:r>
              <a:rPr lang="en-US" sz="6000" dirty="0">
                <a:solidFill>
                  <a:srgbClr val="FFFFFF"/>
                </a:solidFill>
              </a:rPr>
              <a:t>4</a:t>
            </a:r>
            <a:endParaRPr sz="6000" dirty="0">
              <a:solidFill>
                <a:srgbClr val="FFFFFF"/>
              </a:solidFill>
            </a:endParaRPr>
          </a:p>
        </p:txBody>
      </p:sp>
    </p:spTree>
    <p:extLst>
      <p:ext uri="{BB962C8B-B14F-4D97-AF65-F5344CB8AC3E}">
        <p14:creationId xmlns:p14="http://schemas.microsoft.com/office/powerpoint/2010/main" val="174327366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317">
          <a:extLst>
            <a:ext uri="{FF2B5EF4-FFF2-40B4-BE49-F238E27FC236}">
              <a16:creationId xmlns:a16="http://schemas.microsoft.com/office/drawing/2014/main" id="{8B351ED1-DD26-C99F-3863-30A5A4228CE1}"/>
            </a:ext>
          </a:extLst>
        </p:cNvPr>
        <p:cNvGrpSpPr/>
        <p:nvPr/>
      </p:nvGrpSpPr>
      <p:grpSpPr>
        <a:xfrm>
          <a:off x="0" y="0"/>
          <a:ext cx="0" cy="0"/>
          <a:chOff x="0" y="0"/>
          <a:chExt cx="0" cy="0"/>
        </a:xfrm>
      </p:grpSpPr>
      <p:sp>
        <p:nvSpPr>
          <p:cNvPr id="324" name="Google Shape;324;p29">
            <a:extLst>
              <a:ext uri="{FF2B5EF4-FFF2-40B4-BE49-F238E27FC236}">
                <a16:creationId xmlns:a16="http://schemas.microsoft.com/office/drawing/2014/main" id="{602CD8CF-B6BD-1134-4FBE-3A3A71FC2D6B}"/>
              </a:ext>
            </a:extLst>
          </p:cNvPr>
          <p:cNvSpPr txBox="1">
            <a:spLocks noGrp="1"/>
          </p:cNvSpPr>
          <p:nvPr>
            <p:ph type="sldNum" idx="12"/>
          </p:nvPr>
        </p:nvSpPr>
        <p:spPr>
          <a:xfrm>
            <a:off x="8555875" y="4576450"/>
            <a:ext cx="435600" cy="4356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fld id="{00000000-1234-1234-1234-123412341234}" type="slidenum">
              <a:rPr lang="en"/>
              <a:t>15</a:t>
            </a:fld>
            <a:endParaRPr dirty="0"/>
          </a:p>
        </p:txBody>
      </p:sp>
      <p:sp>
        <p:nvSpPr>
          <p:cNvPr id="5" name="Google Shape;193;p19">
            <a:extLst>
              <a:ext uri="{FF2B5EF4-FFF2-40B4-BE49-F238E27FC236}">
                <a16:creationId xmlns:a16="http://schemas.microsoft.com/office/drawing/2014/main" id="{D93C11E4-BCFB-2C48-91F0-86479B26B878}"/>
              </a:ext>
            </a:extLst>
          </p:cNvPr>
          <p:cNvSpPr txBox="1">
            <a:spLocks/>
          </p:cNvSpPr>
          <p:nvPr/>
        </p:nvSpPr>
        <p:spPr>
          <a:xfrm>
            <a:off x="457199" y="1166125"/>
            <a:ext cx="8016950" cy="683100"/>
          </a:xfrm>
          <a:prstGeom prst="rect">
            <a:avLst/>
          </a:prstGeom>
        </p:spPr>
        <p:txBody>
          <a:bodyPr spcFirstLastPara="1" wrap="square" lIns="91425" tIns="91425" rIns="91425" bIns="91425" anchor="b"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fr-FR" sz="3600" b="1" dirty="0">
                <a:solidFill>
                  <a:schemeClr val="dk1"/>
                </a:solidFill>
                <a:latin typeface="Poppins"/>
                <a:cs typeface="Poppins"/>
                <a:sym typeface="Poppins"/>
              </a:rPr>
              <a:t>Période de la collecte de données</a:t>
            </a:r>
          </a:p>
        </p:txBody>
      </p:sp>
      <p:sp>
        <p:nvSpPr>
          <p:cNvPr id="4" name="Google Shape;318;p29">
            <a:extLst>
              <a:ext uri="{FF2B5EF4-FFF2-40B4-BE49-F238E27FC236}">
                <a16:creationId xmlns:a16="http://schemas.microsoft.com/office/drawing/2014/main" id="{6952A725-F99A-F6E5-591E-153F8F3B4E52}"/>
              </a:ext>
            </a:extLst>
          </p:cNvPr>
          <p:cNvSpPr txBox="1">
            <a:spLocks/>
          </p:cNvSpPr>
          <p:nvPr/>
        </p:nvSpPr>
        <p:spPr>
          <a:xfrm>
            <a:off x="2714503" y="2571750"/>
            <a:ext cx="5196119" cy="894900"/>
          </a:xfrm>
          <a:prstGeom prst="rect">
            <a:avLst/>
          </a:prstGeom>
          <a:noFill/>
          <a:ln>
            <a:noFill/>
          </a:ln>
        </p:spPr>
        <p:txBody>
          <a:bodyPr spcFirstLastPara="1" wrap="square" lIns="91425" tIns="91425" rIns="91425" bIns="91425" anchor="b"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chemeClr val="dk1"/>
              </a:buClr>
              <a:buSzPts val="3600"/>
              <a:buFont typeface="Poppins"/>
              <a:buNone/>
              <a:defRPr sz="3600" b="1" i="0" u="none" strike="noStrike" cap="none">
                <a:solidFill>
                  <a:schemeClr val="dk1"/>
                </a:solidFill>
                <a:latin typeface="Poppins"/>
                <a:ea typeface="Poppins"/>
                <a:cs typeface="Poppins"/>
                <a:sym typeface="Poppins"/>
              </a:defRPr>
            </a:lvl1pPr>
            <a:lvl2pPr marR="0" lvl="1" algn="l" rtl="0">
              <a:lnSpc>
                <a:spcPct val="100000"/>
              </a:lnSpc>
              <a:spcBef>
                <a:spcPts val="0"/>
              </a:spcBef>
              <a:spcAft>
                <a:spcPts val="0"/>
              </a:spcAft>
              <a:buClr>
                <a:schemeClr val="dk1"/>
              </a:buClr>
              <a:buSzPts val="3600"/>
              <a:buFont typeface="Poppins"/>
              <a:buNone/>
              <a:defRPr sz="3600" b="1" i="0" u="none" strike="noStrike" cap="none">
                <a:solidFill>
                  <a:schemeClr val="dk1"/>
                </a:solidFill>
                <a:latin typeface="Poppins"/>
                <a:ea typeface="Poppins"/>
                <a:cs typeface="Poppins"/>
                <a:sym typeface="Poppins"/>
              </a:defRPr>
            </a:lvl2pPr>
            <a:lvl3pPr marR="0" lvl="2" algn="l" rtl="0">
              <a:lnSpc>
                <a:spcPct val="100000"/>
              </a:lnSpc>
              <a:spcBef>
                <a:spcPts val="0"/>
              </a:spcBef>
              <a:spcAft>
                <a:spcPts val="0"/>
              </a:spcAft>
              <a:buClr>
                <a:schemeClr val="dk1"/>
              </a:buClr>
              <a:buSzPts val="3600"/>
              <a:buFont typeface="Poppins"/>
              <a:buNone/>
              <a:defRPr sz="3600" b="1" i="0" u="none" strike="noStrike" cap="none">
                <a:solidFill>
                  <a:schemeClr val="dk1"/>
                </a:solidFill>
                <a:latin typeface="Poppins"/>
                <a:ea typeface="Poppins"/>
                <a:cs typeface="Poppins"/>
                <a:sym typeface="Poppins"/>
              </a:defRPr>
            </a:lvl3pPr>
            <a:lvl4pPr marR="0" lvl="3" algn="l" rtl="0">
              <a:lnSpc>
                <a:spcPct val="100000"/>
              </a:lnSpc>
              <a:spcBef>
                <a:spcPts val="0"/>
              </a:spcBef>
              <a:spcAft>
                <a:spcPts val="0"/>
              </a:spcAft>
              <a:buClr>
                <a:schemeClr val="dk1"/>
              </a:buClr>
              <a:buSzPts val="3600"/>
              <a:buFont typeface="Poppins"/>
              <a:buNone/>
              <a:defRPr sz="3600" b="1" i="0" u="none" strike="noStrike" cap="none">
                <a:solidFill>
                  <a:schemeClr val="dk1"/>
                </a:solidFill>
                <a:latin typeface="Poppins"/>
                <a:ea typeface="Poppins"/>
                <a:cs typeface="Poppins"/>
                <a:sym typeface="Poppins"/>
              </a:defRPr>
            </a:lvl4pPr>
            <a:lvl5pPr marR="0" lvl="4" algn="l" rtl="0">
              <a:lnSpc>
                <a:spcPct val="100000"/>
              </a:lnSpc>
              <a:spcBef>
                <a:spcPts val="0"/>
              </a:spcBef>
              <a:spcAft>
                <a:spcPts val="0"/>
              </a:spcAft>
              <a:buClr>
                <a:schemeClr val="dk1"/>
              </a:buClr>
              <a:buSzPts val="3600"/>
              <a:buFont typeface="Poppins"/>
              <a:buNone/>
              <a:defRPr sz="3600" b="1" i="0" u="none" strike="noStrike" cap="none">
                <a:solidFill>
                  <a:schemeClr val="dk1"/>
                </a:solidFill>
                <a:latin typeface="Poppins"/>
                <a:ea typeface="Poppins"/>
                <a:cs typeface="Poppins"/>
                <a:sym typeface="Poppins"/>
              </a:defRPr>
            </a:lvl5pPr>
            <a:lvl6pPr marR="0" lvl="5" algn="l" rtl="0">
              <a:lnSpc>
                <a:spcPct val="100000"/>
              </a:lnSpc>
              <a:spcBef>
                <a:spcPts val="0"/>
              </a:spcBef>
              <a:spcAft>
                <a:spcPts val="0"/>
              </a:spcAft>
              <a:buClr>
                <a:schemeClr val="dk1"/>
              </a:buClr>
              <a:buSzPts val="3600"/>
              <a:buFont typeface="Poppins"/>
              <a:buNone/>
              <a:defRPr sz="3600" b="1" i="0" u="none" strike="noStrike" cap="none">
                <a:solidFill>
                  <a:schemeClr val="dk1"/>
                </a:solidFill>
                <a:latin typeface="Poppins"/>
                <a:ea typeface="Poppins"/>
                <a:cs typeface="Poppins"/>
                <a:sym typeface="Poppins"/>
              </a:defRPr>
            </a:lvl6pPr>
            <a:lvl7pPr marR="0" lvl="6" algn="l" rtl="0">
              <a:lnSpc>
                <a:spcPct val="100000"/>
              </a:lnSpc>
              <a:spcBef>
                <a:spcPts val="0"/>
              </a:spcBef>
              <a:spcAft>
                <a:spcPts val="0"/>
              </a:spcAft>
              <a:buClr>
                <a:schemeClr val="dk1"/>
              </a:buClr>
              <a:buSzPts val="3600"/>
              <a:buFont typeface="Poppins"/>
              <a:buNone/>
              <a:defRPr sz="3600" b="1" i="0" u="none" strike="noStrike" cap="none">
                <a:solidFill>
                  <a:schemeClr val="dk1"/>
                </a:solidFill>
                <a:latin typeface="Poppins"/>
                <a:ea typeface="Poppins"/>
                <a:cs typeface="Poppins"/>
                <a:sym typeface="Poppins"/>
              </a:defRPr>
            </a:lvl7pPr>
            <a:lvl8pPr marR="0" lvl="7" algn="l" rtl="0">
              <a:lnSpc>
                <a:spcPct val="100000"/>
              </a:lnSpc>
              <a:spcBef>
                <a:spcPts val="0"/>
              </a:spcBef>
              <a:spcAft>
                <a:spcPts val="0"/>
              </a:spcAft>
              <a:buClr>
                <a:schemeClr val="dk1"/>
              </a:buClr>
              <a:buSzPts val="3600"/>
              <a:buFont typeface="Poppins"/>
              <a:buNone/>
              <a:defRPr sz="3600" b="1" i="0" u="none" strike="noStrike" cap="none">
                <a:solidFill>
                  <a:schemeClr val="dk1"/>
                </a:solidFill>
                <a:latin typeface="Poppins"/>
                <a:ea typeface="Poppins"/>
                <a:cs typeface="Poppins"/>
                <a:sym typeface="Poppins"/>
              </a:defRPr>
            </a:lvl8pPr>
            <a:lvl9pPr marR="0" lvl="8" algn="l" rtl="0">
              <a:lnSpc>
                <a:spcPct val="100000"/>
              </a:lnSpc>
              <a:spcBef>
                <a:spcPts val="0"/>
              </a:spcBef>
              <a:spcAft>
                <a:spcPts val="0"/>
              </a:spcAft>
              <a:buClr>
                <a:schemeClr val="dk1"/>
              </a:buClr>
              <a:buSzPts val="3600"/>
              <a:buFont typeface="Poppins"/>
              <a:buNone/>
              <a:defRPr sz="3600" b="1" i="0" u="none" strike="noStrike" cap="none">
                <a:solidFill>
                  <a:schemeClr val="dk1"/>
                </a:solidFill>
                <a:latin typeface="Poppins"/>
                <a:ea typeface="Poppins"/>
                <a:cs typeface="Poppins"/>
                <a:sym typeface="Poppins"/>
              </a:defRPr>
            </a:lvl9pPr>
          </a:lstStyle>
          <a:p>
            <a:r>
              <a:rPr kumimoji="0" lang="fr-FR" sz="1400" b="0" i="0" u="none" strike="noStrike" kern="0" cap="none" spc="0" normalizeH="0" baseline="0" noProof="0" dirty="0">
                <a:ln>
                  <a:noFill/>
                </a:ln>
                <a:solidFill>
                  <a:srgbClr val="000000"/>
                </a:solidFill>
                <a:effectLst/>
                <a:uLnTx/>
                <a:uFillTx/>
                <a:latin typeface="Arial"/>
                <a:cs typeface="Arial"/>
                <a:sym typeface="Arial"/>
              </a:rPr>
              <a:t>Du </a:t>
            </a:r>
            <a:r>
              <a:rPr lang="fr-FR" dirty="0"/>
              <a:t>6 février </a:t>
            </a:r>
            <a:r>
              <a:rPr lang="fr-FR" sz="1400" b="0" dirty="0"/>
              <a:t>au</a:t>
            </a:r>
            <a:r>
              <a:rPr lang="fr-FR" sz="2000" b="0" dirty="0"/>
              <a:t> </a:t>
            </a:r>
            <a:r>
              <a:rPr lang="fr-FR" dirty="0"/>
              <a:t>21 </a:t>
            </a:r>
            <a:r>
              <a:rPr lang="fr-FR" dirty="0">
                <a:sym typeface="Arial"/>
              </a:rPr>
              <a:t>mars</a:t>
            </a:r>
            <a:endParaRPr lang="fr-FR" dirty="0"/>
          </a:p>
        </p:txBody>
      </p:sp>
    </p:spTree>
    <p:extLst>
      <p:ext uri="{BB962C8B-B14F-4D97-AF65-F5344CB8AC3E}">
        <p14:creationId xmlns:p14="http://schemas.microsoft.com/office/powerpoint/2010/main" val="76991473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317"/>
        <p:cNvGrpSpPr/>
        <p:nvPr/>
      </p:nvGrpSpPr>
      <p:grpSpPr>
        <a:xfrm>
          <a:off x="0" y="0"/>
          <a:ext cx="0" cy="0"/>
          <a:chOff x="0" y="0"/>
          <a:chExt cx="0" cy="0"/>
        </a:xfrm>
      </p:grpSpPr>
      <p:sp>
        <p:nvSpPr>
          <p:cNvPr id="318" name="Google Shape;318;p29"/>
          <p:cNvSpPr txBox="1">
            <a:spLocks noGrp="1"/>
          </p:cNvSpPr>
          <p:nvPr>
            <p:ph type="ctrTitle" idx="4294967295"/>
          </p:nvPr>
        </p:nvSpPr>
        <p:spPr>
          <a:xfrm>
            <a:off x="2884624" y="1677204"/>
            <a:ext cx="5196119" cy="894900"/>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r>
              <a:rPr lang="fr-FR" dirty="0">
                <a:solidFill>
                  <a:schemeClr val="tx1"/>
                </a:solidFill>
              </a:rPr>
              <a:t>51      </a:t>
            </a:r>
            <a:r>
              <a:rPr lang="fr-FR" sz="1400" b="0" dirty="0">
                <a:solidFill>
                  <a:schemeClr val="tx1"/>
                </a:solidFill>
              </a:rPr>
              <a:t>dont</a:t>
            </a:r>
            <a:r>
              <a:rPr lang="fr-FR" sz="2000" b="0" dirty="0">
                <a:solidFill>
                  <a:schemeClr val="tx1"/>
                </a:solidFill>
              </a:rPr>
              <a:t> </a:t>
            </a:r>
            <a:r>
              <a:rPr lang="fr-FR" dirty="0">
                <a:solidFill>
                  <a:schemeClr val="tx1"/>
                </a:solidFill>
              </a:rPr>
              <a:t>25 </a:t>
            </a:r>
            <a:r>
              <a:rPr lang="fr-FR" sz="1400" b="0" dirty="0">
                <a:solidFill>
                  <a:schemeClr val="tx1"/>
                </a:solidFill>
              </a:rPr>
              <a:t>femmes</a:t>
            </a:r>
            <a:endParaRPr b="0" dirty="0">
              <a:solidFill>
                <a:schemeClr val="tx1"/>
              </a:solidFill>
            </a:endParaRPr>
          </a:p>
        </p:txBody>
      </p:sp>
      <p:sp>
        <p:nvSpPr>
          <p:cNvPr id="319" name="Google Shape;319;p29"/>
          <p:cNvSpPr txBox="1">
            <a:spLocks noGrp="1"/>
          </p:cNvSpPr>
          <p:nvPr>
            <p:ph type="subTitle" idx="4294967295"/>
          </p:nvPr>
        </p:nvSpPr>
        <p:spPr>
          <a:xfrm>
            <a:off x="2884625" y="2298740"/>
            <a:ext cx="4365000" cy="463200"/>
          </a:xfrm>
          <a:prstGeom prst="rect">
            <a:avLst/>
          </a:prstGeom>
        </p:spPr>
        <p:txBody>
          <a:bodyPr spcFirstLastPara="1" wrap="square" lIns="91425" tIns="91425" rIns="91425" bIns="91425" anchor="t" anchorCtr="0">
            <a:noAutofit/>
          </a:bodyPr>
          <a:lstStyle/>
          <a:p>
            <a:pPr marL="0" lvl="0" indent="0" algn="l" rtl="0">
              <a:spcBef>
                <a:spcPts val="600"/>
              </a:spcBef>
              <a:spcAft>
                <a:spcPts val="0"/>
              </a:spcAft>
              <a:buNone/>
            </a:pPr>
            <a:r>
              <a:rPr lang="fr-FR" sz="1400" dirty="0"/>
              <a:t>R</a:t>
            </a:r>
            <a:r>
              <a:rPr lang="en" sz="1400" dirty="0"/>
              <a:t>epondants </a:t>
            </a:r>
            <a:endParaRPr sz="1400" dirty="0"/>
          </a:p>
        </p:txBody>
      </p:sp>
      <p:sp>
        <p:nvSpPr>
          <p:cNvPr id="320" name="Google Shape;320;p29"/>
          <p:cNvSpPr txBox="1">
            <a:spLocks noGrp="1"/>
          </p:cNvSpPr>
          <p:nvPr>
            <p:ph type="ctrTitle" idx="4294967295"/>
          </p:nvPr>
        </p:nvSpPr>
        <p:spPr>
          <a:xfrm>
            <a:off x="2884625" y="3785080"/>
            <a:ext cx="4365000" cy="894900"/>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r>
              <a:rPr lang="en" dirty="0"/>
              <a:t>3</a:t>
            </a:r>
            <a:endParaRPr dirty="0"/>
          </a:p>
        </p:txBody>
      </p:sp>
      <p:sp>
        <p:nvSpPr>
          <p:cNvPr id="321" name="Google Shape;321;p29"/>
          <p:cNvSpPr txBox="1">
            <a:spLocks noGrp="1"/>
          </p:cNvSpPr>
          <p:nvPr>
            <p:ph type="subTitle" idx="4294967295"/>
          </p:nvPr>
        </p:nvSpPr>
        <p:spPr>
          <a:xfrm>
            <a:off x="2884625" y="4395987"/>
            <a:ext cx="4365000" cy="463200"/>
          </a:xfrm>
          <a:prstGeom prst="rect">
            <a:avLst/>
          </a:prstGeom>
        </p:spPr>
        <p:txBody>
          <a:bodyPr spcFirstLastPara="1" wrap="square" lIns="91425" tIns="91425" rIns="91425" bIns="91425" anchor="t" anchorCtr="0">
            <a:noAutofit/>
          </a:bodyPr>
          <a:lstStyle/>
          <a:p>
            <a:pPr marL="0" lvl="0" indent="0" algn="l" rtl="0">
              <a:spcBef>
                <a:spcPts val="600"/>
              </a:spcBef>
              <a:spcAft>
                <a:spcPts val="0"/>
              </a:spcAft>
              <a:buNone/>
            </a:pPr>
            <a:r>
              <a:rPr lang="fr-FR" sz="1400" dirty="0"/>
              <a:t>F</a:t>
            </a:r>
            <a:r>
              <a:rPr lang="en" sz="1400" dirty="0"/>
              <a:t>ocus group</a:t>
            </a:r>
            <a:endParaRPr sz="1400" dirty="0"/>
          </a:p>
        </p:txBody>
      </p:sp>
      <p:sp>
        <p:nvSpPr>
          <p:cNvPr id="322" name="Google Shape;322;p29"/>
          <p:cNvSpPr txBox="1">
            <a:spLocks noGrp="1"/>
          </p:cNvSpPr>
          <p:nvPr>
            <p:ph type="ctrTitle" idx="4294967295"/>
          </p:nvPr>
        </p:nvSpPr>
        <p:spPr>
          <a:xfrm>
            <a:off x="2884625" y="2725826"/>
            <a:ext cx="4365000" cy="894900"/>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r>
              <a:rPr lang="en-US" dirty="0"/>
              <a:t>32</a:t>
            </a:r>
            <a:endParaRPr dirty="0"/>
          </a:p>
        </p:txBody>
      </p:sp>
      <p:sp>
        <p:nvSpPr>
          <p:cNvPr id="323" name="Google Shape;323;p29"/>
          <p:cNvSpPr txBox="1">
            <a:spLocks noGrp="1"/>
          </p:cNvSpPr>
          <p:nvPr>
            <p:ph type="subTitle" idx="4294967295"/>
          </p:nvPr>
        </p:nvSpPr>
        <p:spPr>
          <a:xfrm>
            <a:off x="2884625" y="3336733"/>
            <a:ext cx="4365000" cy="463200"/>
          </a:xfrm>
          <a:prstGeom prst="rect">
            <a:avLst/>
          </a:prstGeom>
        </p:spPr>
        <p:txBody>
          <a:bodyPr spcFirstLastPara="1" wrap="square" lIns="91425" tIns="91425" rIns="91425" bIns="91425" anchor="t" anchorCtr="0">
            <a:noAutofit/>
          </a:bodyPr>
          <a:lstStyle/>
          <a:p>
            <a:pPr marL="0" lvl="0" indent="0" algn="l" rtl="0">
              <a:spcBef>
                <a:spcPts val="600"/>
              </a:spcBef>
              <a:spcAft>
                <a:spcPts val="0"/>
              </a:spcAft>
              <a:buNone/>
            </a:pPr>
            <a:r>
              <a:rPr lang="fr-FR" sz="1400" dirty="0"/>
              <a:t>Entretiens </a:t>
            </a:r>
          </a:p>
        </p:txBody>
      </p:sp>
      <p:sp>
        <p:nvSpPr>
          <p:cNvPr id="324" name="Google Shape;324;p29"/>
          <p:cNvSpPr txBox="1">
            <a:spLocks noGrp="1"/>
          </p:cNvSpPr>
          <p:nvPr>
            <p:ph type="sldNum" idx="12"/>
          </p:nvPr>
        </p:nvSpPr>
        <p:spPr>
          <a:xfrm>
            <a:off x="8555875" y="4576450"/>
            <a:ext cx="435600" cy="4356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fld id="{00000000-1234-1234-1234-123412341234}" type="slidenum">
              <a:rPr lang="en"/>
              <a:t>16</a:t>
            </a:fld>
            <a:endParaRPr dirty="0"/>
          </a:p>
        </p:txBody>
      </p:sp>
      <p:sp>
        <p:nvSpPr>
          <p:cNvPr id="5" name="Google Shape;193;p19">
            <a:extLst>
              <a:ext uri="{FF2B5EF4-FFF2-40B4-BE49-F238E27FC236}">
                <a16:creationId xmlns:a16="http://schemas.microsoft.com/office/drawing/2014/main" id="{24EA40DA-B34C-D67D-0BA0-E303EC08AB3C}"/>
              </a:ext>
            </a:extLst>
          </p:cNvPr>
          <p:cNvSpPr txBox="1">
            <a:spLocks/>
          </p:cNvSpPr>
          <p:nvPr/>
        </p:nvSpPr>
        <p:spPr>
          <a:xfrm>
            <a:off x="457199" y="1166125"/>
            <a:ext cx="6792425" cy="683100"/>
          </a:xfrm>
          <a:prstGeom prst="rect">
            <a:avLst/>
          </a:prstGeom>
        </p:spPr>
        <p:txBody>
          <a:bodyPr spcFirstLastPara="1" wrap="square" lIns="91425" tIns="91425" rIns="91425" bIns="91425" anchor="b"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fr-FR" sz="3600" b="1" dirty="0">
                <a:solidFill>
                  <a:schemeClr val="dk1"/>
                </a:solidFill>
                <a:latin typeface="Poppins"/>
                <a:cs typeface="Poppins"/>
                <a:sym typeface="Poppins"/>
              </a:rPr>
              <a:t>Descriptif de l’échantillon</a:t>
            </a:r>
          </a:p>
        </p:txBody>
      </p:sp>
    </p:spTree>
    <p:extLst>
      <p:ext uri="{BB962C8B-B14F-4D97-AF65-F5344CB8AC3E}">
        <p14:creationId xmlns:p14="http://schemas.microsoft.com/office/powerpoint/2010/main" val="238422944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317">
          <a:extLst>
            <a:ext uri="{FF2B5EF4-FFF2-40B4-BE49-F238E27FC236}">
              <a16:creationId xmlns:a16="http://schemas.microsoft.com/office/drawing/2014/main" id="{8B351ED1-DD26-C99F-3863-30A5A4228CE1}"/>
            </a:ext>
          </a:extLst>
        </p:cNvPr>
        <p:cNvGrpSpPr/>
        <p:nvPr/>
      </p:nvGrpSpPr>
      <p:grpSpPr>
        <a:xfrm>
          <a:off x="0" y="0"/>
          <a:ext cx="0" cy="0"/>
          <a:chOff x="0" y="0"/>
          <a:chExt cx="0" cy="0"/>
        </a:xfrm>
      </p:grpSpPr>
      <p:sp>
        <p:nvSpPr>
          <p:cNvPr id="324" name="Google Shape;324;p29">
            <a:extLst>
              <a:ext uri="{FF2B5EF4-FFF2-40B4-BE49-F238E27FC236}">
                <a16:creationId xmlns:a16="http://schemas.microsoft.com/office/drawing/2014/main" id="{602CD8CF-B6BD-1134-4FBE-3A3A71FC2D6B}"/>
              </a:ext>
            </a:extLst>
          </p:cNvPr>
          <p:cNvSpPr txBox="1">
            <a:spLocks noGrp="1"/>
          </p:cNvSpPr>
          <p:nvPr>
            <p:ph type="sldNum" idx="12"/>
          </p:nvPr>
        </p:nvSpPr>
        <p:spPr>
          <a:xfrm>
            <a:off x="8555875" y="4576450"/>
            <a:ext cx="435600" cy="4356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fld id="{00000000-1234-1234-1234-123412341234}" type="slidenum">
              <a:rPr lang="en"/>
              <a:t>17</a:t>
            </a:fld>
            <a:endParaRPr dirty="0"/>
          </a:p>
        </p:txBody>
      </p:sp>
      <p:sp>
        <p:nvSpPr>
          <p:cNvPr id="5" name="Google Shape;193;p19">
            <a:extLst>
              <a:ext uri="{FF2B5EF4-FFF2-40B4-BE49-F238E27FC236}">
                <a16:creationId xmlns:a16="http://schemas.microsoft.com/office/drawing/2014/main" id="{D93C11E4-BCFB-2C48-91F0-86479B26B878}"/>
              </a:ext>
            </a:extLst>
          </p:cNvPr>
          <p:cNvSpPr txBox="1">
            <a:spLocks/>
          </p:cNvSpPr>
          <p:nvPr/>
        </p:nvSpPr>
        <p:spPr>
          <a:xfrm>
            <a:off x="449998" y="87925"/>
            <a:ext cx="8463601" cy="683100"/>
          </a:xfrm>
          <a:prstGeom prst="rect">
            <a:avLst/>
          </a:prstGeom>
        </p:spPr>
        <p:txBody>
          <a:bodyPr spcFirstLastPara="1" wrap="square" lIns="91425" tIns="91425" rIns="91425" bIns="91425" anchor="b"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fr-FR" sz="3600" b="1" dirty="0">
                <a:solidFill>
                  <a:schemeClr val="tx1"/>
                </a:solidFill>
                <a:latin typeface="Poppins"/>
                <a:cs typeface="Poppins"/>
                <a:sym typeface="Poppins"/>
              </a:rPr>
              <a:t>Les parties prenantes rencontrées</a:t>
            </a:r>
          </a:p>
        </p:txBody>
      </p:sp>
      <p:graphicFrame>
        <p:nvGraphicFramePr>
          <p:cNvPr id="3" name="Tableau 2">
            <a:extLst>
              <a:ext uri="{FF2B5EF4-FFF2-40B4-BE49-F238E27FC236}">
                <a16:creationId xmlns:a16="http://schemas.microsoft.com/office/drawing/2014/main" id="{5D517DA0-3A59-1309-C216-37D740FB68E0}"/>
              </a:ext>
            </a:extLst>
          </p:cNvPr>
          <p:cNvGraphicFramePr>
            <a:graphicFrameLocks noGrp="1"/>
          </p:cNvGraphicFramePr>
          <p:nvPr>
            <p:extLst>
              <p:ext uri="{D42A27DB-BD31-4B8C-83A1-F6EECF244321}">
                <p14:modId xmlns:p14="http://schemas.microsoft.com/office/powerpoint/2010/main" val="3014393333"/>
              </p:ext>
            </p:extLst>
          </p:nvPr>
        </p:nvGraphicFramePr>
        <p:xfrm>
          <a:off x="1333500" y="670561"/>
          <a:ext cx="6067425" cy="4434850"/>
        </p:xfrm>
        <a:graphic>
          <a:graphicData uri="http://schemas.openxmlformats.org/drawingml/2006/table">
            <a:tbl>
              <a:tblPr>
                <a:tableStyleId>{1FECB4D8-DB02-4DC6-A0A2-4F2EBAE1DC90}</a:tableStyleId>
              </a:tblPr>
              <a:tblGrid>
                <a:gridCol w="2868336">
                  <a:extLst>
                    <a:ext uri="{9D8B030D-6E8A-4147-A177-3AD203B41FA5}">
                      <a16:colId xmlns:a16="http://schemas.microsoft.com/office/drawing/2014/main" val="2063613432"/>
                    </a:ext>
                  </a:extLst>
                </a:gridCol>
                <a:gridCol w="1924876">
                  <a:extLst>
                    <a:ext uri="{9D8B030D-6E8A-4147-A177-3AD203B41FA5}">
                      <a16:colId xmlns:a16="http://schemas.microsoft.com/office/drawing/2014/main" val="755047353"/>
                    </a:ext>
                  </a:extLst>
                </a:gridCol>
                <a:gridCol w="1274213">
                  <a:extLst>
                    <a:ext uri="{9D8B030D-6E8A-4147-A177-3AD203B41FA5}">
                      <a16:colId xmlns:a16="http://schemas.microsoft.com/office/drawing/2014/main" val="1990342534"/>
                    </a:ext>
                  </a:extLst>
                </a:gridCol>
              </a:tblGrid>
              <a:tr h="199221">
                <a:tc>
                  <a:txBody>
                    <a:bodyPr/>
                    <a:lstStyle/>
                    <a:p>
                      <a:pPr algn="l" fontAlgn="t"/>
                      <a:r>
                        <a:rPr lang="fr-FR" sz="1000" b="1" u="none" strike="noStrike" dirty="0">
                          <a:effectLst/>
                        </a:rPr>
                        <a:t>Entité</a:t>
                      </a:r>
                      <a:endParaRPr lang="fr-FR" sz="1000" b="1" i="0" u="none" strike="noStrike" dirty="0">
                        <a:solidFill>
                          <a:srgbClr val="000000"/>
                        </a:solidFill>
                        <a:effectLst/>
                        <a:latin typeface="Calibri" panose="020F0502020204030204" pitchFamily="34" charset="0"/>
                      </a:endParaRPr>
                    </a:p>
                  </a:txBody>
                  <a:tcPr marL="5692" marR="5692" marT="5692" marB="0">
                    <a:solidFill>
                      <a:srgbClr val="00B0F0"/>
                    </a:solidFill>
                  </a:tcPr>
                </a:tc>
                <a:tc>
                  <a:txBody>
                    <a:bodyPr/>
                    <a:lstStyle/>
                    <a:p>
                      <a:pPr algn="l" fontAlgn="t"/>
                      <a:r>
                        <a:rPr lang="fr-FR" sz="1000" b="1" u="none" strike="noStrike" dirty="0">
                          <a:effectLst/>
                        </a:rPr>
                        <a:t>Qualité</a:t>
                      </a:r>
                      <a:endParaRPr lang="fr-FR" sz="1000" b="1" i="0" u="none" strike="noStrike" dirty="0">
                        <a:solidFill>
                          <a:srgbClr val="000000"/>
                        </a:solidFill>
                        <a:effectLst/>
                        <a:latin typeface="Calibri" panose="020F0502020204030204" pitchFamily="34" charset="0"/>
                      </a:endParaRPr>
                    </a:p>
                  </a:txBody>
                  <a:tcPr marL="5692" marR="5692" marT="5692" marB="0">
                    <a:solidFill>
                      <a:srgbClr val="00B0F0"/>
                    </a:solidFill>
                  </a:tcPr>
                </a:tc>
                <a:tc>
                  <a:txBody>
                    <a:bodyPr/>
                    <a:lstStyle/>
                    <a:p>
                      <a:pPr algn="l" fontAlgn="t"/>
                      <a:r>
                        <a:rPr lang="fr-FR" sz="1000" b="1" u="none" strike="noStrike" dirty="0">
                          <a:effectLst/>
                        </a:rPr>
                        <a:t>Lieu</a:t>
                      </a:r>
                      <a:endParaRPr lang="fr-FR" sz="1000" b="1" i="0" u="none" strike="noStrike" dirty="0">
                        <a:solidFill>
                          <a:srgbClr val="000000"/>
                        </a:solidFill>
                        <a:effectLst/>
                        <a:latin typeface="Calibri" panose="020F0502020204030204" pitchFamily="34" charset="0"/>
                      </a:endParaRPr>
                    </a:p>
                  </a:txBody>
                  <a:tcPr marL="5692" marR="5692" marT="5692" marB="0">
                    <a:solidFill>
                      <a:srgbClr val="00B0F0"/>
                    </a:solidFill>
                  </a:tcPr>
                </a:tc>
                <a:extLst>
                  <a:ext uri="{0D108BD9-81ED-4DB2-BD59-A6C34878D82A}">
                    <a16:rowId xmlns:a16="http://schemas.microsoft.com/office/drawing/2014/main" val="4282144319"/>
                  </a:ext>
                </a:extLst>
              </a:tr>
              <a:tr h="199221">
                <a:tc>
                  <a:txBody>
                    <a:bodyPr/>
                    <a:lstStyle/>
                    <a:p>
                      <a:pPr algn="l" fontAlgn="t"/>
                      <a:r>
                        <a:rPr lang="fr-FR" sz="1000" u="none" strike="noStrike">
                          <a:effectLst/>
                        </a:rPr>
                        <a:t>UNICEF</a:t>
                      </a:r>
                      <a:endParaRPr lang="fr-FR" sz="1000" b="0" i="0" u="none" strike="noStrike">
                        <a:solidFill>
                          <a:srgbClr val="000000"/>
                        </a:solidFill>
                        <a:effectLst/>
                        <a:latin typeface="Calibri" panose="020F0502020204030204" pitchFamily="34" charset="0"/>
                      </a:endParaRPr>
                    </a:p>
                  </a:txBody>
                  <a:tcPr marL="5692" marR="5692" marT="5692" marB="0"/>
                </a:tc>
                <a:tc>
                  <a:txBody>
                    <a:bodyPr/>
                    <a:lstStyle/>
                    <a:p>
                      <a:pPr algn="l" fontAlgn="t"/>
                      <a:r>
                        <a:rPr lang="fr-FR" sz="1000" u="none" strike="noStrike">
                          <a:effectLst/>
                        </a:rPr>
                        <a:t>Commanditaire</a:t>
                      </a:r>
                      <a:endParaRPr lang="fr-FR" sz="1000" b="0" i="0" u="none" strike="noStrike">
                        <a:solidFill>
                          <a:srgbClr val="000000"/>
                        </a:solidFill>
                        <a:effectLst/>
                        <a:latin typeface="Calibri" panose="020F0502020204030204" pitchFamily="34" charset="0"/>
                      </a:endParaRPr>
                    </a:p>
                  </a:txBody>
                  <a:tcPr marL="5692" marR="5692" marT="5692" marB="0"/>
                </a:tc>
                <a:tc>
                  <a:txBody>
                    <a:bodyPr/>
                    <a:lstStyle/>
                    <a:p>
                      <a:pPr algn="l" fontAlgn="t"/>
                      <a:r>
                        <a:rPr lang="fr-FR" sz="1000" u="none" strike="noStrike" dirty="0">
                          <a:effectLst/>
                        </a:rPr>
                        <a:t>Rabat</a:t>
                      </a:r>
                      <a:endParaRPr lang="fr-FR" sz="1000" b="0" i="0" u="none" strike="noStrike" dirty="0">
                        <a:solidFill>
                          <a:srgbClr val="000000"/>
                        </a:solidFill>
                        <a:effectLst/>
                        <a:latin typeface="Calibri" panose="020F0502020204030204" pitchFamily="34" charset="0"/>
                      </a:endParaRPr>
                    </a:p>
                  </a:txBody>
                  <a:tcPr marL="5692" marR="5692" marT="5692" marB="0"/>
                </a:tc>
                <a:extLst>
                  <a:ext uri="{0D108BD9-81ED-4DB2-BD59-A6C34878D82A}">
                    <a16:rowId xmlns:a16="http://schemas.microsoft.com/office/drawing/2014/main" val="4255036916"/>
                  </a:ext>
                </a:extLst>
              </a:tr>
              <a:tr h="199221">
                <a:tc>
                  <a:txBody>
                    <a:bodyPr/>
                    <a:lstStyle/>
                    <a:p>
                      <a:pPr algn="l" fontAlgn="t"/>
                      <a:r>
                        <a:rPr lang="fr-FR" sz="1000" u="none" strike="noStrike" dirty="0">
                          <a:effectLst/>
                        </a:rPr>
                        <a:t>Centre de santé</a:t>
                      </a:r>
                      <a:endParaRPr lang="fr-FR" sz="1000" b="0" i="0" u="none" strike="noStrike" dirty="0">
                        <a:solidFill>
                          <a:srgbClr val="000000"/>
                        </a:solidFill>
                        <a:effectLst/>
                        <a:latin typeface="Calibri" panose="020F0502020204030204" pitchFamily="34" charset="0"/>
                      </a:endParaRPr>
                    </a:p>
                  </a:txBody>
                  <a:tcPr marL="5692" marR="5692" marT="5692" marB="0"/>
                </a:tc>
                <a:tc>
                  <a:txBody>
                    <a:bodyPr/>
                    <a:lstStyle/>
                    <a:p>
                      <a:pPr algn="l" fontAlgn="t"/>
                      <a:r>
                        <a:rPr lang="fr-FR" sz="1000" u="none" strike="noStrike">
                          <a:effectLst/>
                        </a:rPr>
                        <a:t>Partenaire insitutionnel</a:t>
                      </a:r>
                      <a:endParaRPr lang="fr-FR" sz="1000" b="0" i="0" u="none" strike="noStrike">
                        <a:solidFill>
                          <a:srgbClr val="000000"/>
                        </a:solidFill>
                        <a:effectLst/>
                        <a:latin typeface="Calibri" panose="020F0502020204030204" pitchFamily="34" charset="0"/>
                      </a:endParaRPr>
                    </a:p>
                  </a:txBody>
                  <a:tcPr marL="5692" marR="5692" marT="5692" marB="0"/>
                </a:tc>
                <a:tc>
                  <a:txBody>
                    <a:bodyPr/>
                    <a:lstStyle/>
                    <a:p>
                      <a:pPr algn="l" fontAlgn="t"/>
                      <a:r>
                        <a:rPr lang="fr-FR" sz="1000" u="none" strike="noStrike">
                          <a:effectLst/>
                        </a:rPr>
                        <a:t>Oujda</a:t>
                      </a:r>
                      <a:endParaRPr lang="fr-FR" sz="1000" b="0" i="0" u="none" strike="noStrike">
                        <a:solidFill>
                          <a:srgbClr val="000000"/>
                        </a:solidFill>
                        <a:effectLst/>
                        <a:latin typeface="Calibri" panose="020F0502020204030204" pitchFamily="34" charset="0"/>
                      </a:endParaRPr>
                    </a:p>
                  </a:txBody>
                  <a:tcPr marL="5692" marR="5692" marT="5692" marB="0"/>
                </a:tc>
                <a:extLst>
                  <a:ext uri="{0D108BD9-81ED-4DB2-BD59-A6C34878D82A}">
                    <a16:rowId xmlns:a16="http://schemas.microsoft.com/office/drawing/2014/main" val="2885414343"/>
                  </a:ext>
                </a:extLst>
              </a:tr>
              <a:tr h="199221">
                <a:tc>
                  <a:txBody>
                    <a:bodyPr/>
                    <a:lstStyle/>
                    <a:p>
                      <a:pPr algn="l" fontAlgn="t"/>
                      <a:r>
                        <a:rPr lang="fr-FR" sz="1000" u="none" strike="noStrike" dirty="0">
                          <a:effectLst/>
                        </a:rPr>
                        <a:t>Tribunal Oujda</a:t>
                      </a:r>
                      <a:endParaRPr lang="fr-FR" sz="1000" b="0" i="0" u="none" strike="noStrike" dirty="0">
                        <a:solidFill>
                          <a:srgbClr val="000000"/>
                        </a:solidFill>
                        <a:effectLst/>
                        <a:latin typeface="Calibri" panose="020F0502020204030204" pitchFamily="34" charset="0"/>
                      </a:endParaRPr>
                    </a:p>
                  </a:txBody>
                  <a:tcPr marL="5692" marR="5692" marT="5692" marB="0"/>
                </a:tc>
                <a:tc>
                  <a:txBody>
                    <a:bodyPr/>
                    <a:lstStyle/>
                    <a:p>
                      <a:pPr algn="l" fontAlgn="t"/>
                      <a:r>
                        <a:rPr lang="fr-FR" sz="1000" u="none" strike="noStrike">
                          <a:effectLst/>
                        </a:rPr>
                        <a:t>Partenaire insitutionnel</a:t>
                      </a:r>
                      <a:endParaRPr lang="fr-FR" sz="1000" b="0" i="0" u="none" strike="noStrike">
                        <a:solidFill>
                          <a:srgbClr val="000000"/>
                        </a:solidFill>
                        <a:effectLst/>
                        <a:latin typeface="Calibri" panose="020F0502020204030204" pitchFamily="34" charset="0"/>
                      </a:endParaRPr>
                    </a:p>
                  </a:txBody>
                  <a:tcPr marL="5692" marR="5692" marT="5692" marB="0"/>
                </a:tc>
                <a:tc>
                  <a:txBody>
                    <a:bodyPr/>
                    <a:lstStyle/>
                    <a:p>
                      <a:pPr algn="l" fontAlgn="t"/>
                      <a:r>
                        <a:rPr lang="fr-FR" sz="1000" u="none" strike="noStrike">
                          <a:effectLst/>
                        </a:rPr>
                        <a:t>Oujda</a:t>
                      </a:r>
                      <a:endParaRPr lang="fr-FR" sz="1000" b="0" i="0" u="none" strike="noStrike">
                        <a:solidFill>
                          <a:srgbClr val="000000"/>
                        </a:solidFill>
                        <a:effectLst/>
                        <a:latin typeface="Calibri" panose="020F0502020204030204" pitchFamily="34" charset="0"/>
                      </a:endParaRPr>
                    </a:p>
                  </a:txBody>
                  <a:tcPr marL="5692" marR="5692" marT="5692" marB="0"/>
                </a:tc>
                <a:extLst>
                  <a:ext uri="{0D108BD9-81ED-4DB2-BD59-A6C34878D82A}">
                    <a16:rowId xmlns:a16="http://schemas.microsoft.com/office/drawing/2014/main" val="1793746397"/>
                  </a:ext>
                </a:extLst>
              </a:tr>
              <a:tr h="199221">
                <a:tc>
                  <a:txBody>
                    <a:bodyPr/>
                    <a:lstStyle/>
                    <a:p>
                      <a:pPr algn="l" fontAlgn="t"/>
                      <a:r>
                        <a:rPr lang="fr-FR" sz="1000" u="none" strike="noStrike">
                          <a:effectLst/>
                        </a:rPr>
                        <a:t>AREF</a:t>
                      </a:r>
                      <a:endParaRPr lang="fr-FR" sz="1000" b="0" i="0" u="none" strike="noStrike">
                        <a:solidFill>
                          <a:srgbClr val="000000"/>
                        </a:solidFill>
                        <a:effectLst/>
                        <a:latin typeface="Calibri" panose="020F0502020204030204" pitchFamily="34" charset="0"/>
                      </a:endParaRPr>
                    </a:p>
                  </a:txBody>
                  <a:tcPr marL="5692" marR="5692" marT="5692" marB="0"/>
                </a:tc>
                <a:tc>
                  <a:txBody>
                    <a:bodyPr/>
                    <a:lstStyle/>
                    <a:p>
                      <a:pPr algn="l" fontAlgn="t"/>
                      <a:r>
                        <a:rPr lang="fr-FR" sz="1000" u="none" strike="noStrike">
                          <a:effectLst/>
                        </a:rPr>
                        <a:t>Partenaire insitutionnel</a:t>
                      </a:r>
                      <a:endParaRPr lang="fr-FR" sz="1000" b="0" i="0" u="none" strike="noStrike">
                        <a:solidFill>
                          <a:srgbClr val="000000"/>
                        </a:solidFill>
                        <a:effectLst/>
                        <a:latin typeface="Calibri" panose="020F0502020204030204" pitchFamily="34" charset="0"/>
                      </a:endParaRPr>
                    </a:p>
                  </a:txBody>
                  <a:tcPr marL="5692" marR="5692" marT="5692" marB="0"/>
                </a:tc>
                <a:tc>
                  <a:txBody>
                    <a:bodyPr/>
                    <a:lstStyle/>
                    <a:p>
                      <a:pPr algn="l" fontAlgn="t"/>
                      <a:r>
                        <a:rPr lang="fr-FR" sz="1000" u="none" strike="noStrike">
                          <a:effectLst/>
                        </a:rPr>
                        <a:t>Oujda </a:t>
                      </a:r>
                      <a:endParaRPr lang="fr-FR" sz="1000" b="0" i="0" u="none" strike="noStrike">
                        <a:solidFill>
                          <a:srgbClr val="000000"/>
                        </a:solidFill>
                        <a:effectLst/>
                        <a:latin typeface="Calibri" panose="020F0502020204030204" pitchFamily="34" charset="0"/>
                      </a:endParaRPr>
                    </a:p>
                  </a:txBody>
                  <a:tcPr marL="5692" marR="5692" marT="5692" marB="0"/>
                </a:tc>
                <a:extLst>
                  <a:ext uri="{0D108BD9-81ED-4DB2-BD59-A6C34878D82A}">
                    <a16:rowId xmlns:a16="http://schemas.microsoft.com/office/drawing/2014/main" val="2959428112"/>
                  </a:ext>
                </a:extLst>
              </a:tr>
              <a:tr h="199221">
                <a:tc>
                  <a:txBody>
                    <a:bodyPr/>
                    <a:lstStyle/>
                    <a:p>
                      <a:pPr algn="l" fontAlgn="t"/>
                      <a:r>
                        <a:rPr lang="fr-FR" sz="1000" u="none" strike="noStrike" dirty="0">
                          <a:effectLst/>
                        </a:rPr>
                        <a:t>Education Non formelle - MENPS</a:t>
                      </a:r>
                      <a:endParaRPr lang="fr-FR" sz="1000" b="0" i="0" u="none" strike="noStrike" dirty="0">
                        <a:solidFill>
                          <a:srgbClr val="000000"/>
                        </a:solidFill>
                        <a:effectLst/>
                        <a:latin typeface="Calibri" panose="020F0502020204030204" pitchFamily="34" charset="0"/>
                      </a:endParaRPr>
                    </a:p>
                  </a:txBody>
                  <a:tcPr marL="5692" marR="5692" marT="5692" marB="0"/>
                </a:tc>
                <a:tc>
                  <a:txBody>
                    <a:bodyPr/>
                    <a:lstStyle/>
                    <a:p>
                      <a:pPr algn="l" fontAlgn="t"/>
                      <a:r>
                        <a:rPr lang="fr-FR" sz="1000" u="none" strike="noStrike">
                          <a:effectLst/>
                        </a:rPr>
                        <a:t>Partenaire insitutionnel</a:t>
                      </a:r>
                      <a:endParaRPr lang="fr-FR" sz="1000" b="0" i="0" u="none" strike="noStrike">
                        <a:solidFill>
                          <a:srgbClr val="000000"/>
                        </a:solidFill>
                        <a:effectLst/>
                        <a:latin typeface="Calibri" panose="020F0502020204030204" pitchFamily="34" charset="0"/>
                      </a:endParaRPr>
                    </a:p>
                  </a:txBody>
                  <a:tcPr marL="5692" marR="5692" marT="5692" marB="0"/>
                </a:tc>
                <a:tc>
                  <a:txBody>
                    <a:bodyPr/>
                    <a:lstStyle/>
                    <a:p>
                      <a:pPr algn="l" fontAlgn="t"/>
                      <a:r>
                        <a:rPr lang="fr-FR" sz="1000" u="none" strike="noStrike">
                          <a:effectLst/>
                        </a:rPr>
                        <a:t>Rabat</a:t>
                      </a:r>
                      <a:endParaRPr lang="fr-FR" sz="1000" b="0" i="0" u="none" strike="noStrike">
                        <a:solidFill>
                          <a:srgbClr val="000000"/>
                        </a:solidFill>
                        <a:effectLst/>
                        <a:latin typeface="Calibri" panose="020F0502020204030204" pitchFamily="34" charset="0"/>
                      </a:endParaRPr>
                    </a:p>
                  </a:txBody>
                  <a:tcPr marL="5692" marR="5692" marT="5692" marB="0"/>
                </a:tc>
                <a:extLst>
                  <a:ext uri="{0D108BD9-81ED-4DB2-BD59-A6C34878D82A}">
                    <a16:rowId xmlns:a16="http://schemas.microsoft.com/office/drawing/2014/main" val="895122300"/>
                  </a:ext>
                </a:extLst>
              </a:tr>
              <a:tr h="199221">
                <a:tc>
                  <a:txBody>
                    <a:bodyPr/>
                    <a:lstStyle/>
                    <a:p>
                      <a:pPr algn="l" fontAlgn="t"/>
                      <a:r>
                        <a:rPr lang="fr-FR" sz="1000" u="none" strike="noStrike" dirty="0">
                          <a:effectLst/>
                        </a:rPr>
                        <a:t>Ecole Nationale de santé </a:t>
                      </a:r>
                      <a:endParaRPr lang="fr-FR" sz="1000" b="0" i="0" u="none" strike="noStrike" dirty="0">
                        <a:solidFill>
                          <a:srgbClr val="000000"/>
                        </a:solidFill>
                        <a:effectLst/>
                        <a:latin typeface="Calibri" panose="020F0502020204030204" pitchFamily="34" charset="0"/>
                      </a:endParaRPr>
                    </a:p>
                  </a:txBody>
                  <a:tcPr marL="5692" marR="5692" marT="5692" marB="0"/>
                </a:tc>
                <a:tc>
                  <a:txBody>
                    <a:bodyPr/>
                    <a:lstStyle/>
                    <a:p>
                      <a:pPr algn="l" fontAlgn="t"/>
                      <a:r>
                        <a:rPr lang="fr-FR" sz="1000" u="none" strike="noStrike">
                          <a:effectLst/>
                        </a:rPr>
                        <a:t>Partenaire insitutionnel</a:t>
                      </a:r>
                      <a:endParaRPr lang="fr-FR" sz="1000" b="0" i="0" u="none" strike="noStrike">
                        <a:solidFill>
                          <a:srgbClr val="000000"/>
                        </a:solidFill>
                        <a:effectLst/>
                        <a:latin typeface="Calibri" panose="020F0502020204030204" pitchFamily="34" charset="0"/>
                      </a:endParaRPr>
                    </a:p>
                  </a:txBody>
                  <a:tcPr marL="5692" marR="5692" marT="5692" marB="0"/>
                </a:tc>
                <a:tc>
                  <a:txBody>
                    <a:bodyPr/>
                    <a:lstStyle/>
                    <a:p>
                      <a:pPr algn="l" fontAlgn="t"/>
                      <a:r>
                        <a:rPr lang="fr-FR" sz="1000" u="none" strike="noStrike">
                          <a:effectLst/>
                        </a:rPr>
                        <a:t>Rabat</a:t>
                      </a:r>
                      <a:endParaRPr lang="fr-FR" sz="1000" b="0" i="0" u="none" strike="noStrike">
                        <a:solidFill>
                          <a:srgbClr val="000000"/>
                        </a:solidFill>
                        <a:effectLst/>
                        <a:latin typeface="Calibri" panose="020F0502020204030204" pitchFamily="34" charset="0"/>
                      </a:endParaRPr>
                    </a:p>
                  </a:txBody>
                  <a:tcPr marL="5692" marR="5692" marT="5692" marB="0"/>
                </a:tc>
                <a:extLst>
                  <a:ext uri="{0D108BD9-81ED-4DB2-BD59-A6C34878D82A}">
                    <a16:rowId xmlns:a16="http://schemas.microsoft.com/office/drawing/2014/main" val="3526458615"/>
                  </a:ext>
                </a:extLst>
              </a:tr>
              <a:tr h="199221">
                <a:tc>
                  <a:txBody>
                    <a:bodyPr/>
                    <a:lstStyle/>
                    <a:p>
                      <a:pPr algn="l" fontAlgn="t"/>
                      <a:r>
                        <a:rPr lang="fr-FR" sz="1000" u="none" strike="noStrike" dirty="0">
                          <a:effectLst/>
                        </a:rPr>
                        <a:t>Direction de la Population - MSPS</a:t>
                      </a:r>
                      <a:endParaRPr lang="fr-FR" sz="1000" b="0" i="0" u="none" strike="noStrike" dirty="0">
                        <a:solidFill>
                          <a:srgbClr val="000000"/>
                        </a:solidFill>
                        <a:effectLst/>
                        <a:latin typeface="Calibri" panose="020F0502020204030204" pitchFamily="34" charset="0"/>
                      </a:endParaRPr>
                    </a:p>
                  </a:txBody>
                  <a:tcPr marL="5692" marR="5692" marT="5692" marB="0"/>
                </a:tc>
                <a:tc>
                  <a:txBody>
                    <a:bodyPr/>
                    <a:lstStyle/>
                    <a:p>
                      <a:pPr algn="l" fontAlgn="t"/>
                      <a:r>
                        <a:rPr lang="fr-FR" sz="1000" u="none" strike="noStrike">
                          <a:effectLst/>
                        </a:rPr>
                        <a:t>Partenaire insitutionnel</a:t>
                      </a:r>
                      <a:endParaRPr lang="fr-FR" sz="1000" b="0" i="0" u="none" strike="noStrike">
                        <a:solidFill>
                          <a:srgbClr val="000000"/>
                        </a:solidFill>
                        <a:effectLst/>
                        <a:latin typeface="Calibri" panose="020F0502020204030204" pitchFamily="34" charset="0"/>
                      </a:endParaRPr>
                    </a:p>
                  </a:txBody>
                  <a:tcPr marL="5692" marR="5692" marT="5692" marB="0"/>
                </a:tc>
                <a:tc>
                  <a:txBody>
                    <a:bodyPr/>
                    <a:lstStyle/>
                    <a:p>
                      <a:pPr algn="l" fontAlgn="t"/>
                      <a:r>
                        <a:rPr lang="fr-FR" sz="1000" u="none" strike="noStrike">
                          <a:effectLst/>
                        </a:rPr>
                        <a:t>Rabat</a:t>
                      </a:r>
                      <a:endParaRPr lang="fr-FR" sz="1000" b="0" i="0" u="none" strike="noStrike">
                        <a:solidFill>
                          <a:srgbClr val="000000"/>
                        </a:solidFill>
                        <a:effectLst/>
                        <a:latin typeface="Calibri" panose="020F0502020204030204" pitchFamily="34" charset="0"/>
                      </a:endParaRPr>
                    </a:p>
                  </a:txBody>
                  <a:tcPr marL="5692" marR="5692" marT="5692" marB="0"/>
                </a:tc>
                <a:extLst>
                  <a:ext uri="{0D108BD9-81ED-4DB2-BD59-A6C34878D82A}">
                    <a16:rowId xmlns:a16="http://schemas.microsoft.com/office/drawing/2014/main" val="1275594989"/>
                  </a:ext>
                </a:extLst>
              </a:tr>
              <a:tr h="199221">
                <a:tc>
                  <a:txBody>
                    <a:bodyPr/>
                    <a:lstStyle/>
                    <a:p>
                      <a:pPr algn="l" fontAlgn="t"/>
                      <a:r>
                        <a:rPr lang="fr-FR" sz="1000" u="none" strike="noStrike" dirty="0">
                          <a:effectLst/>
                        </a:rPr>
                        <a:t>Direction migration - MAECMREAM</a:t>
                      </a:r>
                      <a:endParaRPr lang="fr-FR" sz="1000" b="0" i="0" u="none" strike="noStrike" dirty="0">
                        <a:solidFill>
                          <a:srgbClr val="000000"/>
                        </a:solidFill>
                        <a:effectLst/>
                        <a:latin typeface="Calibri" panose="020F0502020204030204" pitchFamily="34" charset="0"/>
                      </a:endParaRPr>
                    </a:p>
                  </a:txBody>
                  <a:tcPr marL="5692" marR="5692" marT="5692" marB="0"/>
                </a:tc>
                <a:tc>
                  <a:txBody>
                    <a:bodyPr/>
                    <a:lstStyle/>
                    <a:p>
                      <a:pPr algn="l" fontAlgn="t"/>
                      <a:r>
                        <a:rPr lang="fr-FR" sz="1000" u="none" strike="noStrike">
                          <a:effectLst/>
                        </a:rPr>
                        <a:t>Partenaire insitutionnel</a:t>
                      </a:r>
                      <a:endParaRPr lang="fr-FR" sz="1000" b="0" i="0" u="none" strike="noStrike">
                        <a:solidFill>
                          <a:srgbClr val="000000"/>
                        </a:solidFill>
                        <a:effectLst/>
                        <a:latin typeface="Calibri" panose="020F0502020204030204" pitchFamily="34" charset="0"/>
                      </a:endParaRPr>
                    </a:p>
                  </a:txBody>
                  <a:tcPr marL="5692" marR="5692" marT="5692" marB="0"/>
                </a:tc>
                <a:tc>
                  <a:txBody>
                    <a:bodyPr/>
                    <a:lstStyle/>
                    <a:p>
                      <a:pPr algn="l" fontAlgn="t"/>
                      <a:r>
                        <a:rPr lang="fr-FR" sz="1000" u="none" strike="noStrike">
                          <a:effectLst/>
                        </a:rPr>
                        <a:t>Rabat</a:t>
                      </a:r>
                      <a:endParaRPr lang="fr-FR" sz="1000" b="0" i="0" u="none" strike="noStrike">
                        <a:solidFill>
                          <a:srgbClr val="000000"/>
                        </a:solidFill>
                        <a:effectLst/>
                        <a:latin typeface="Calibri" panose="020F0502020204030204" pitchFamily="34" charset="0"/>
                      </a:endParaRPr>
                    </a:p>
                  </a:txBody>
                  <a:tcPr marL="5692" marR="5692" marT="5692" marB="0"/>
                </a:tc>
                <a:extLst>
                  <a:ext uri="{0D108BD9-81ED-4DB2-BD59-A6C34878D82A}">
                    <a16:rowId xmlns:a16="http://schemas.microsoft.com/office/drawing/2014/main" val="2598223408"/>
                  </a:ext>
                </a:extLst>
              </a:tr>
              <a:tr h="199221">
                <a:tc>
                  <a:txBody>
                    <a:bodyPr/>
                    <a:lstStyle/>
                    <a:p>
                      <a:pPr algn="l" fontAlgn="t"/>
                      <a:r>
                        <a:rPr lang="fr-FR" sz="1000" u="none" strike="noStrike">
                          <a:effectLst/>
                        </a:rPr>
                        <a:t>PMP</a:t>
                      </a:r>
                      <a:endParaRPr lang="fr-FR" sz="1000" b="0" i="0" u="none" strike="noStrike">
                        <a:solidFill>
                          <a:srgbClr val="000000"/>
                        </a:solidFill>
                        <a:effectLst/>
                        <a:latin typeface="Calibri" panose="020F0502020204030204" pitchFamily="34" charset="0"/>
                      </a:endParaRPr>
                    </a:p>
                  </a:txBody>
                  <a:tcPr marL="5692" marR="5692" marT="5692" marB="0"/>
                </a:tc>
                <a:tc>
                  <a:txBody>
                    <a:bodyPr/>
                    <a:lstStyle/>
                    <a:p>
                      <a:pPr algn="l" fontAlgn="t"/>
                      <a:r>
                        <a:rPr lang="fr-FR" sz="1000" u="none" strike="noStrike">
                          <a:effectLst/>
                        </a:rPr>
                        <a:t>Partenaire insitutionnel</a:t>
                      </a:r>
                      <a:endParaRPr lang="fr-FR" sz="1000" b="0" i="0" u="none" strike="noStrike">
                        <a:solidFill>
                          <a:srgbClr val="000000"/>
                        </a:solidFill>
                        <a:effectLst/>
                        <a:latin typeface="Calibri" panose="020F0502020204030204" pitchFamily="34" charset="0"/>
                      </a:endParaRPr>
                    </a:p>
                  </a:txBody>
                  <a:tcPr marL="5692" marR="5692" marT="5692" marB="0"/>
                </a:tc>
                <a:tc>
                  <a:txBody>
                    <a:bodyPr/>
                    <a:lstStyle/>
                    <a:p>
                      <a:pPr algn="l" fontAlgn="t"/>
                      <a:r>
                        <a:rPr lang="fr-FR" sz="1000" u="none" strike="noStrike">
                          <a:effectLst/>
                        </a:rPr>
                        <a:t>Rabat</a:t>
                      </a:r>
                      <a:endParaRPr lang="fr-FR" sz="1000" b="0" i="0" u="none" strike="noStrike">
                        <a:solidFill>
                          <a:srgbClr val="000000"/>
                        </a:solidFill>
                        <a:effectLst/>
                        <a:latin typeface="Calibri" panose="020F0502020204030204" pitchFamily="34" charset="0"/>
                      </a:endParaRPr>
                    </a:p>
                  </a:txBody>
                  <a:tcPr marL="5692" marR="5692" marT="5692" marB="0"/>
                </a:tc>
                <a:extLst>
                  <a:ext uri="{0D108BD9-81ED-4DB2-BD59-A6C34878D82A}">
                    <a16:rowId xmlns:a16="http://schemas.microsoft.com/office/drawing/2014/main" val="1385932941"/>
                  </a:ext>
                </a:extLst>
              </a:tr>
              <a:tr h="211364">
                <a:tc>
                  <a:txBody>
                    <a:bodyPr/>
                    <a:lstStyle/>
                    <a:p>
                      <a:pPr algn="l" fontAlgn="t"/>
                      <a:r>
                        <a:rPr lang="fr-FR" sz="1000" u="none" strike="noStrike" dirty="0">
                          <a:effectLst/>
                        </a:rPr>
                        <a:t>Direction protection de l’enfance - MSISF </a:t>
                      </a:r>
                      <a:endParaRPr lang="fr-FR" sz="1000" b="0" i="0" u="none" strike="noStrike" dirty="0">
                        <a:solidFill>
                          <a:srgbClr val="000000"/>
                        </a:solidFill>
                        <a:effectLst/>
                        <a:latin typeface="Calibri" panose="020F0502020204030204" pitchFamily="34" charset="0"/>
                      </a:endParaRPr>
                    </a:p>
                  </a:txBody>
                  <a:tcPr marL="5692" marR="5692" marT="5692" marB="0"/>
                </a:tc>
                <a:tc>
                  <a:txBody>
                    <a:bodyPr/>
                    <a:lstStyle/>
                    <a:p>
                      <a:pPr algn="l" fontAlgn="t"/>
                      <a:r>
                        <a:rPr lang="fr-FR" sz="1000" u="none" strike="noStrike">
                          <a:effectLst/>
                        </a:rPr>
                        <a:t>Partenaire insitutionnel</a:t>
                      </a:r>
                      <a:endParaRPr lang="fr-FR" sz="1000" b="0" i="0" u="none" strike="noStrike">
                        <a:solidFill>
                          <a:srgbClr val="000000"/>
                        </a:solidFill>
                        <a:effectLst/>
                        <a:latin typeface="Calibri" panose="020F0502020204030204" pitchFamily="34" charset="0"/>
                      </a:endParaRPr>
                    </a:p>
                  </a:txBody>
                  <a:tcPr marL="5692" marR="5692" marT="5692" marB="0"/>
                </a:tc>
                <a:tc>
                  <a:txBody>
                    <a:bodyPr/>
                    <a:lstStyle/>
                    <a:p>
                      <a:pPr algn="l" fontAlgn="t"/>
                      <a:r>
                        <a:rPr lang="fr-FR" sz="1000" u="none" strike="noStrike">
                          <a:effectLst/>
                        </a:rPr>
                        <a:t>Rabat</a:t>
                      </a:r>
                      <a:endParaRPr lang="fr-FR" sz="1000" b="0" i="0" u="none" strike="noStrike">
                        <a:solidFill>
                          <a:srgbClr val="000000"/>
                        </a:solidFill>
                        <a:effectLst/>
                        <a:latin typeface="Calibri" panose="020F0502020204030204" pitchFamily="34" charset="0"/>
                      </a:endParaRPr>
                    </a:p>
                  </a:txBody>
                  <a:tcPr marL="5692" marR="5692" marT="5692" marB="0"/>
                </a:tc>
                <a:extLst>
                  <a:ext uri="{0D108BD9-81ED-4DB2-BD59-A6C34878D82A}">
                    <a16:rowId xmlns:a16="http://schemas.microsoft.com/office/drawing/2014/main" val="567079542"/>
                  </a:ext>
                </a:extLst>
              </a:tr>
              <a:tr h="199221">
                <a:tc>
                  <a:txBody>
                    <a:bodyPr/>
                    <a:lstStyle/>
                    <a:p>
                      <a:pPr algn="l" fontAlgn="t"/>
                      <a:r>
                        <a:rPr lang="fr-FR" sz="1000" u="none" strike="noStrike" dirty="0">
                          <a:effectLst/>
                        </a:rPr>
                        <a:t>Délégation Provinciale - MSPS</a:t>
                      </a:r>
                      <a:endParaRPr lang="fr-FR" sz="1000" b="0" i="0" u="none" strike="noStrike" dirty="0">
                        <a:solidFill>
                          <a:srgbClr val="000000"/>
                        </a:solidFill>
                        <a:effectLst/>
                        <a:latin typeface="Calibri" panose="020F0502020204030204" pitchFamily="34" charset="0"/>
                      </a:endParaRPr>
                    </a:p>
                  </a:txBody>
                  <a:tcPr marL="5692" marR="5692" marT="5692" marB="0"/>
                </a:tc>
                <a:tc>
                  <a:txBody>
                    <a:bodyPr/>
                    <a:lstStyle/>
                    <a:p>
                      <a:pPr algn="l" fontAlgn="t"/>
                      <a:r>
                        <a:rPr lang="fr-FR" sz="1000" u="none" strike="noStrike">
                          <a:effectLst/>
                        </a:rPr>
                        <a:t>Partenaire insitutionnel</a:t>
                      </a:r>
                      <a:endParaRPr lang="fr-FR" sz="1000" b="0" i="0" u="none" strike="noStrike">
                        <a:solidFill>
                          <a:srgbClr val="000000"/>
                        </a:solidFill>
                        <a:effectLst/>
                        <a:latin typeface="Calibri" panose="020F0502020204030204" pitchFamily="34" charset="0"/>
                      </a:endParaRPr>
                    </a:p>
                  </a:txBody>
                  <a:tcPr marL="5692" marR="5692" marT="5692" marB="0"/>
                </a:tc>
                <a:tc>
                  <a:txBody>
                    <a:bodyPr/>
                    <a:lstStyle/>
                    <a:p>
                      <a:pPr algn="l" fontAlgn="t"/>
                      <a:r>
                        <a:rPr lang="fr-FR" sz="1000" u="none" strike="noStrike">
                          <a:effectLst/>
                        </a:rPr>
                        <a:t>Tanger</a:t>
                      </a:r>
                      <a:endParaRPr lang="fr-FR" sz="1000" b="0" i="0" u="none" strike="noStrike">
                        <a:solidFill>
                          <a:srgbClr val="000000"/>
                        </a:solidFill>
                        <a:effectLst/>
                        <a:latin typeface="Calibri" panose="020F0502020204030204" pitchFamily="34" charset="0"/>
                      </a:endParaRPr>
                    </a:p>
                  </a:txBody>
                  <a:tcPr marL="5692" marR="5692" marT="5692" marB="0"/>
                </a:tc>
                <a:extLst>
                  <a:ext uri="{0D108BD9-81ED-4DB2-BD59-A6C34878D82A}">
                    <a16:rowId xmlns:a16="http://schemas.microsoft.com/office/drawing/2014/main" val="3144572039"/>
                  </a:ext>
                </a:extLst>
              </a:tr>
              <a:tr h="199221">
                <a:tc>
                  <a:txBody>
                    <a:bodyPr/>
                    <a:lstStyle/>
                    <a:p>
                      <a:pPr algn="l" fontAlgn="t"/>
                      <a:r>
                        <a:rPr lang="fr-FR" sz="1000" u="none" strike="noStrike" dirty="0">
                          <a:effectLst/>
                        </a:rPr>
                        <a:t>Entraide nationale </a:t>
                      </a:r>
                      <a:endParaRPr lang="fr-FR" sz="1000" b="0" i="0" u="none" strike="noStrike" dirty="0">
                        <a:solidFill>
                          <a:srgbClr val="000000"/>
                        </a:solidFill>
                        <a:effectLst/>
                        <a:latin typeface="Calibri" panose="020F0502020204030204" pitchFamily="34" charset="0"/>
                      </a:endParaRPr>
                    </a:p>
                  </a:txBody>
                  <a:tcPr marL="5692" marR="5692" marT="5692" marB="0"/>
                </a:tc>
                <a:tc>
                  <a:txBody>
                    <a:bodyPr/>
                    <a:lstStyle/>
                    <a:p>
                      <a:pPr algn="l" fontAlgn="t"/>
                      <a:r>
                        <a:rPr lang="fr-FR" sz="1000" u="none" strike="noStrike">
                          <a:effectLst/>
                        </a:rPr>
                        <a:t>Partenaire insitutionnel</a:t>
                      </a:r>
                      <a:endParaRPr lang="fr-FR" sz="1000" b="0" i="0" u="none" strike="noStrike">
                        <a:solidFill>
                          <a:srgbClr val="000000"/>
                        </a:solidFill>
                        <a:effectLst/>
                        <a:latin typeface="Calibri" panose="020F0502020204030204" pitchFamily="34" charset="0"/>
                      </a:endParaRPr>
                    </a:p>
                  </a:txBody>
                  <a:tcPr marL="5692" marR="5692" marT="5692" marB="0"/>
                </a:tc>
                <a:tc>
                  <a:txBody>
                    <a:bodyPr/>
                    <a:lstStyle/>
                    <a:p>
                      <a:pPr algn="l" fontAlgn="t"/>
                      <a:r>
                        <a:rPr lang="fr-FR" sz="1000" u="none" strike="noStrike">
                          <a:effectLst/>
                        </a:rPr>
                        <a:t>Tanger</a:t>
                      </a:r>
                      <a:endParaRPr lang="fr-FR" sz="1000" b="0" i="0" u="none" strike="noStrike">
                        <a:solidFill>
                          <a:srgbClr val="000000"/>
                        </a:solidFill>
                        <a:effectLst/>
                        <a:latin typeface="Calibri" panose="020F0502020204030204" pitchFamily="34" charset="0"/>
                      </a:endParaRPr>
                    </a:p>
                  </a:txBody>
                  <a:tcPr marL="5692" marR="5692" marT="5692" marB="0"/>
                </a:tc>
                <a:extLst>
                  <a:ext uri="{0D108BD9-81ED-4DB2-BD59-A6C34878D82A}">
                    <a16:rowId xmlns:a16="http://schemas.microsoft.com/office/drawing/2014/main" val="1119786727"/>
                  </a:ext>
                </a:extLst>
              </a:tr>
              <a:tr h="199221">
                <a:tc>
                  <a:txBody>
                    <a:bodyPr/>
                    <a:lstStyle/>
                    <a:p>
                      <a:pPr algn="l" fontAlgn="t"/>
                      <a:r>
                        <a:rPr lang="fr-FR" sz="1000" u="none" strike="noStrike">
                          <a:effectLst/>
                        </a:rPr>
                        <a:t>Tribunal Tanger </a:t>
                      </a:r>
                      <a:endParaRPr lang="fr-FR" sz="1000" b="0" i="0" u="none" strike="noStrike">
                        <a:solidFill>
                          <a:srgbClr val="000000"/>
                        </a:solidFill>
                        <a:effectLst/>
                        <a:latin typeface="Calibri" panose="020F0502020204030204" pitchFamily="34" charset="0"/>
                      </a:endParaRPr>
                    </a:p>
                  </a:txBody>
                  <a:tcPr marL="5692" marR="5692" marT="5692" marB="0"/>
                </a:tc>
                <a:tc>
                  <a:txBody>
                    <a:bodyPr/>
                    <a:lstStyle/>
                    <a:p>
                      <a:pPr algn="l" fontAlgn="t"/>
                      <a:r>
                        <a:rPr lang="fr-FR" sz="1000" u="none" strike="noStrike">
                          <a:effectLst/>
                        </a:rPr>
                        <a:t>Partenaire insitutionnel</a:t>
                      </a:r>
                      <a:endParaRPr lang="fr-FR" sz="1000" b="0" i="0" u="none" strike="noStrike">
                        <a:solidFill>
                          <a:srgbClr val="000000"/>
                        </a:solidFill>
                        <a:effectLst/>
                        <a:latin typeface="Calibri" panose="020F0502020204030204" pitchFamily="34" charset="0"/>
                      </a:endParaRPr>
                    </a:p>
                  </a:txBody>
                  <a:tcPr marL="5692" marR="5692" marT="5692" marB="0"/>
                </a:tc>
                <a:tc>
                  <a:txBody>
                    <a:bodyPr/>
                    <a:lstStyle/>
                    <a:p>
                      <a:pPr algn="l" fontAlgn="t"/>
                      <a:r>
                        <a:rPr lang="fr-FR" sz="1000" u="none" strike="noStrike">
                          <a:effectLst/>
                        </a:rPr>
                        <a:t>Tanger</a:t>
                      </a:r>
                      <a:endParaRPr lang="fr-FR" sz="1000" b="0" i="0" u="none" strike="noStrike">
                        <a:solidFill>
                          <a:srgbClr val="000000"/>
                        </a:solidFill>
                        <a:effectLst/>
                        <a:latin typeface="Calibri" panose="020F0502020204030204" pitchFamily="34" charset="0"/>
                      </a:endParaRPr>
                    </a:p>
                  </a:txBody>
                  <a:tcPr marL="5692" marR="5692" marT="5692" marB="0"/>
                </a:tc>
                <a:extLst>
                  <a:ext uri="{0D108BD9-81ED-4DB2-BD59-A6C34878D82A}">
                    <a16:rowId xmlns:a16="http://schemas.microsoft.com/office/drawing/2014/main" val="1669954832"/>
                  </a:ext>
                </a:extLst>
              </a:tr>
              <a:tr h="199221">
                <a:tc>
                  <a:txBody>
                    <a:bodyPr/>
                    <a:lstStyle/>
                    <a:p>
                      <a:pPr algn="l" fontAlgn="t"/>
                      <a:r>
                        <a:rPr lang="fr-FR" sz="1000" u="none" strike="noStrike" dirty="0">
                          <a:effectLst/>
                        </a:rPr>
                        <a:t>AREF Tétouan et Tanger</a:t>
                      </a:r>
                      <a:endParaRPr lang="fr-FR" sz="1000" b="0" i="0" u="none" strike="noStrike" dirty="0">
                        <a:solidFill>
                          <a:srgbClr val="000000"/>
                        </a:solidFill>
                        <a:effectLst/>
                        <a:latin typeface="Calibri" panose="020F0502020204030204" pitchFamily="34" charset="0"/>
                      </a:endParaRPr>
                    </a:p>
                  </a:txBody>
                  <a:tcPr marL="5692" marR="5692" marT="5692" marB="0"/>
                </a:tc>
                <a:tc>
                  <a:txBody>
                    <a:bodyPr/>
                    <a:lstStyle/>
                    <a:p>
                      <a:pPr algn="l" fontAlgn="t"/>
                      <a:r>
                        <a:rPr lang="fr-FR" sz="1000" u="none" strike="noStrike">
                          <a:effectLst/>
                        </a:rPr>
                        <a:t>Partenaire insitutionnel</a:t>
                      </a:r>
                      <a:endParaRPr lang="fr-FR" sz="1000" b="0" i="0" u="none" strike="noStrike">
                        <a:solidFill>
                          <a:srgbClr val="000000"/>
                        </a:solidFill>
                        <a:effectLst/>
                        <a:latin typeface="Calibri" panose="020F0502020204030204" pitchFamily="34" charset="0"/>
                      </a:endParaRPr>
                    </a:p>
                  </a:txBody>
                  <a:tcPr marL="5692" marR="5692" marT="5692" marB="0"/>
                </a:tc>
                <a:tc>
                  <a:txBody>
                    <a:bodyPr/>
                    <a:lstStyle/>
                    <a:p>
                      <a:pPr algn="l" fontAlgn="t"/>
                      <a:r>
                        <a:rPr lang="fr-FR" sz="1000" u="none" strike="noStrike" dirty="0">
                          <a:effectLst/>
                        </a:rPr>
                        <a:t>Tétouan</a:t>
                      </a:r>
                      <a:endParaRPr lang="fr-FR" sz="1000" b="0" i="0" u="none" strike="noStrike" dirty="0">
                        <a:solidFill>
                          <a:srgbClr val="000000"/>
                        </a:solidFill>
                        <a:effectLst/>
                        <a:latin typeface="Calibri" panose="020F0502020204030204" pitchFamily="34" charset="0"/>
                      </a:endParaRPr>
                    </a:p>
                  </a:txBody>
                  <a:tcPr marL="5692" marR="5692" marT="5692" marB="0"/>
                </a:tc>
                <a:extLst>
                  <a:ext uri="{0D108BD9-81ED-4DB2-BD59-A6C34878D82A}">
                    <a16:rowId xmlns:a16="http://schemas.microsoft.com/office/drawing/2014/main" val="4016649200"/>
                  </a:ext>
                </a:extLst>
              </a:tr>
              <a:tr h="199221">
                <a:tc>
                  <a:txBody>
                    <a:bodyPr/>
                    <a:lstStyle/>
                    <a:p>
                      <a:pPr algn="l" fontAlgn="t"/>
                      <a:r>
                        <a:rPr lang="fr-FR" sz="1000" u="none" strike="noStrike" dirty="0">
                          <a:effectLst/>
                        </a:rPr>
                        <a:t>Tribunal de Tétouan</a:t>
                      </a:r>
                      <a:endParaRPr lang="fr-FR" sz="1000" b="0" i="0" u="none" strike="noStrike" dirty="0">
                        <a:solidFill>
                          <a:srgbClr val="000000"/>
                        </a:solidFill>
                        <a:effectLst/>
                        <a:latin typeface="Calibri" panose="020F0502020204030204" pitchFamily="34" charset="0"/>
                      </a:endParaRPr>
                    </a:p>
                  </a:txBody>
                  <a:tcPr marL="5692" marR="5692" marT="5692" marB="0"/>
                </a:tc>
                <a:tc>
                  <a:txBody>
                    <a:bodyPr/>
                    <a:lstStyle/>
                    <a:p>
                      <a:pPr algn="l" fontAlgn="t"/>
                      <a:r>
                        <a:rPr lang="fr-FR" sz="1000" u="none" strike="noStrike">
                          <a:effectLst/>
                        </a:rPr>
                        <a:t>Partenaire insitutionnel</a:t>
                      </a:r>
                      <a:endParaRPr lang="fr-FR" sz="1000" b="0" i="0" u="none" strike="noStrike">
                        <a:solidFill>
                          <a:srgbClr val="000000"/>
                        </a:solidFill>
                        <a:effectLst/>
                        <a:latin typeface="Calibri" panose="020F0502020204030204" pitchFamily="34" charset="0"/>
                      </a:endParaRPr>
                    </a:p>
                  </a:txBody>
                  <a:tcPr marL="5692" marR="5692" marT="5692" marB="0"/>
                </a:tc>
                <a:tc>
                  <a:txBody>
                    <a:bodyPr/>
                    <a:lstStyle/>
                    <a:p>
                      <a:pPr algn="l" fontAlgn="t"/>
                      <a:r>
                        <a:rPr lang="fr-FR" sz="1000" u="none" strike="noStrike" dirty="0">
                          <a:effectLst/>
                        </a:rPr>
                        <a:t>Tétouan</a:t>
                      </a:r>
                      <a:endParaRPr lang="fr-FR" sz="1000" b="0" i="0" u="none" strike="noStrike" dirty="0">
                        <a:solidFill>
                          <a:srgbClr val="000000"/>
                        </a:solidFill>
                        <a:effectLst/>
                        <a:latin typeface="Calibri" panose="020F0502020204030204" pitchFamily="34" charset="0"/>
                      </a:endParaRPr>
                    </a:p>
                  </a:txBody>
                  <a:tcPr marL="5692" marR="5692" marT="5692" marB="0"/>
                </a:tc>
                <a:extLst>
                  <a:ext uri="{0D108BD9-81ED-4DB2-BD59-A6C34878D82A}">
                    <a16:rowId xmlns:a16="http://schemas.microsoft.com/office/drawing/2014/main" val="486697768"/>
                  </a:ext>
                </a:extLst>
              </a:tr>
              <a:tr h="199221">
                <a:tc>
                  <a:txBody>
                    <a:bodyPr/>
                    <a:lstStyle/>
                    <a:p>
                      <a:pPr algn="l" fontAlgn="t"/>
                      <a:r>
                        <a:rPr lang="fr-FR" sz="1000" u="none" strike="noStrike">
                          <a:effectLst/>
                        </a:rPr>
                        <a:t>HCR</a:t>
                      </a:r>
                      <a:endParaRPr lang="fr-FR" sz="1000" b="0" i="0" u="none" strike="noStrike">
                        <a:solidFill>
                          <a:srgbClr val="000000"/>
                        </a:solidFill>
                        <a:effectLst/>
                        <a:latin typeface="Calibri" panose="020F0502020204030204" pitchFamily="34" charset="0"/>
                      </a:endParaRPr>
                    </a:p>
                  </a:txBody>
                  <a:tcPr marL="5692" marR="5692" marT="5692" marB="0"/>
                </a:tc>
                <a:tc>
                  <a:txBody>
                    <a:bodyPr/>
                    <a:lstStyle/>
                    <a:p>
                      <a:pPr algn="l" fontAlgn="t"/>
                      <a:r>
                        <a:rPr lang="fr-FR" sz="1000" u="none" strike="noStrike">
                          <a:effectLst/>
                        </a:rPr>
                        <a:t>Partenaire UN</a:t>
                      </a:r>
                      <a:endParaRPr lang="fr-FR" sz="1000" b="0" i="0" u="none" strike="noStrike">
                        <a:solidFill>
                          <a:srgbClr val="000000"/>
                        </a:solidFill>
                        <a:effectLst/>
                        <a:latin typeface="Calibri" panose="020F0502020204030204" pitchFamily="34" charset="0"/>
                      </a:endParaRPr>
                    </a:p>
                  </a:txBody>
                  <a:tcPr marL="5692" marR="5692" marT="5692" marB="0"/>
                </a:tc>
                <a:tc>
                  <a:txBody>
                    <a:bodyPr/>
                    <a:lstStyle/>
                    <a:p>
                      <a:pPr algn="l" fontAlgn="t"/>
                      <a:r>
                        <a:rPr lang="fr-FR" sz="1000" u="none" strike="noStrike">
                          <a:effectLst/>
                        </a:rPr>
                        <a:t>Rabat</a:t>
                      </a:r>
                      <a:endParaRPr lang="fr-FR" sz="1000" b="0" i="0" u="none" strike="noStrike">
                        <a:solidFill>
                          <a:srgbClr val="000000"/>
                        </a:solidFill>
                        <a:effectLst/>
                        <a:latin typeface="Calibri" panose="020F0502020204030204" pitchFamily="34" charset="0"/>
                      </a:endParaRPr>
                    </a:p>
                  </a:txBody>
                  <a:tcPr marL="5692" marR="5692" marT="5692" marB="0"/>
                </a:tc>
                <a:extLst>
                  <a:ext uri="{0D108BD9-81ED-4DB2-BD59-A6C34878D82A}">
                    <a16:rowId xmlns:a16="http://schemas.microsoft.com/office/drawing/2014/main" val="4139849496"/>
                  </a:ext>
                </a:extLst>
              </a:tr>
              <a:tr h="239066">
                <a:tc>
                  <a:txBody>
                    <a:bodyPr/>
                    <a:lstStyle/>
                    <a:p>
                      <a:pPr algn="l" fontAlgn="t"/>
                      <a:r>
                        <a:rPr lang="fr-FR" sz="1000" u="none" strike="noStrike">
                          <a:effectLst/>
                        </a:rPr>
                        <a:t>OIM</a:t>
                      </a:r>
                      <a:endParaRPr lang="fr-FR" sz="1000" b="0" i="0" u="none" strike="noStrike">
                        <a:solidFill>
                          <a:srgbClr val="000000"/>
                        </a:solidFill>
                        <a:effectLst/>
                        <a:latin typeface="Calibri" panose="020F0502020204030204" pitchFamily="34" charset="0"/>
                      </a:endParaRPr>
                    </a:p>
                  </a:txBody>
                  <a:tcPr marL="5692" marR="5692" marT="5692" marB="0"/>
                </a:tc>
                <a:tc>
                  <a:txBody>
                    <a:bodyPr/>
                    <a:lstStyle/>
                    <a:p>
                      <a:pPr algn="l" fontAlgn="t"/>
                      <a:r>
                        <a:rPr lang="fr-FR" sz="1000" u="none" strike="noStrike">
                          <a:effectLst/>
                        </a:rPr>
                        <a:t>Partenaire UN</a:t>
                      </a:r>
                      <a:endParaRPr lang="fr-FR" sz="1000" b="0" i="0" u="none" strike="noStrike">
                        <a:solidFill>
                          <a:srgbClr val="000000"/>
                        </a:solidFill>
                        <a:effectLst/>
                        <a:latin typeface="Calibri" panose="020F0502020204030204" pitchFamily="34" charset="0"/>
                      </a:endParaRPr>
                    </a:p>
                  </a:txBody>
                  <a:tcPr marL="5692" marR="5692" marT="5692" marB="0"/>
                </a:tc>
                <a:tc>
                  <a:txBody>
                    <a:bodyPr/>
                    <a:lstStyle/>
                    <a:p>
                      <a:pPr algn="l" fontAlgn="t"/>
                      <a:r>
                        <a:rPr lang="fr-FR" sz="1000" u="none" strike="noStrike">
                          <a:effectLst/>
                        </a:rPr>
                        <a:t>Rabat</a:t>
                      </a:r>
                      <a:endParaRPr lang="fr-FR" sz="1000" b="0" i="0" u="none" strike="noStrike">
                        <a:solidFill>
                          <a:srgbClr val="000000"/>
                        </a:solidFill>
                        <a:effectLst/>
                        <a:latin typeface="Calibri" panose="020F0502020204030204" pitchFamily="34" charset="0"/>
                      </a:endParaRPr>
                    </a:p>
                  </a:txBody>
                  <a:tcPr marL="5692" marR="5692" marT="5692" marB="0"/>
                </a:tc>
                <a:extLst>
                  <a:ext uri="{0D108BD9-81ED-4DB2-BD59-A6C34878D82A}">
                    <a16:rowId xmlns:a16="http://schemas.microsoft.com/office/drawing/2014/main" val="3713365357"/>
                  </a:ext>
                </a:extLst>
              </a:tr>
              <a:tr h="199221">
                <a:tc>
                  <a:txBody>
                    <a:bodyPr/>
                    <a:lstStyle/>
                    <a:p>
                      <a:pPr algn="l" fontAlgn="t"/>
                      <a:r>
                        <a:rPr lang="fr-FR" sz="1000" u="none" strike="noStrike">
                          <a:effectLst/>
                        </a:rPr>
                        <a:t>Chabiba </a:t>
                      </a:r>
                      <a:endParaRPr lang="fr-FR" sz="1000" b="0" i="0" u="none" strike="noStrike">
                        <a:solidFill>
                          <a:srgbClr val="000000"/>
                        </a:solidFill>
                        <a:effectLst/>
                        <a:latin typeface="Calibri" panose="020F0502020204030204" pitchFamily="34" charset="0"/>
                      </a:endParaRPr>
                    </a:p>
                  </a:txBody>
                  <a:tcPr marL="5692" marR="5692" marT="5692" marB="0"/>
                </a:tc>
                <a:tc>
                  <a:txBody>
                    <a:bodyPr/>
                    <a:lstStyle/>
                    <a:p>
                      <a:pPr algn="l" fontAlgn="t"/>
                      <a:r>
                        <a:rPr lang="fr-FR" sz="1000" u="none" strike="noStrike">
                          <a:effectLst/>
                        </a:rPr>
                        <a:t>OSC</a:t>
                      </a:r>
                      <a:endParaRPr lang="fr-FR" sz="1000" b="0" i="0" u="none" strike="noStrike">
                        <a:solidFill>
                          <a:srgbClr val="000000"/>
                        </a:solidFill>
                        <a:effectLst/>
                        <a:latin typeface="Calibri" panose="020F0502020204030204" pitchFamily="34" charset="0"/>
                      </a:endParaRPr>
                    </a:p>
                  </a:txBody>
                  <a:tcPr marL="5692" marR="5692" marT="5692" marB="0"/>
                </a:tc>
                <a:tc>
                  <a:txBody>
                    <a:bodyPr/>
                    <a:lstStyle/>
                    <a:p>
                      <a:pPr algn="l" fontAlgn="t"/>
                      <a:r>
                        <a:rPr lang="fr-FR" sz="1000" u="none" strike="noStrike">
                          <a:effectLst/>
                        </a:rPr>
                        <a:t>Oujda</a:t>
                      </a:r>
                      <a:endParaRPr lang="fr-FR" sz="1000" b="0" i="0" u="none" strike="noStrike">
                        <a:solidFill>
                          <a:srgbClr val="000000"/>
                        </a:solidFill>
                        <a:effectLst/>
                        <a:latin typeface="Calibri" panose="020F0502020204030204" pitchFamily="34" charset="0"/>
                      </a:endParaRPr>
                    </a:p>
                  </a:txBody>
                  <a:tcPr marL="5692" marR="5692" marT="5692" marB="0"/>
                </a:tc>
                <a:extLst>
                  <a:ext uri="{0D108BD9-81ED-4DB2-BD59-A6C34878D82A}">
                    <a16:rowId xmlns:a16="http://schemas.microsoft.com/office/drawing/2014/main" val="2566221751"/>
                  </a:ext>
                </a:extLst>
              </a:tr>
              <a:tr h="199221">
                <a:tc>
                  <a:txBody>
                    <a:bodyPr/>
                    <a:lstStyle/>
                    <a:p>
                      <a:pPr algn="l" fontAlgn="t"/>
                      <a:r>
                        <a:rPr lang="fr-FR" sz="1000" u="none" strike="noStrike">
                          <a:effectLst/>
                        </a:rPr>
                        <a:t>Association Scout </a:t>
                      </a:r>
                      <a:endParaRPr lang="fr-FR" sz="1000" b="0" i="0" u="none" strike="noStrike">
                        <a:solidFill>
                          <a:srgbClr val="000000"/>
                        </a:solidFill>
                        <a:effectLst/>
                        <a:latin typeface="Calibri" panose="020F0502020204030204" pitchFamily="34" charset="0"/>
                      </a:endParaRPr>
                    </a:p>
                  </a:txBody>
                  <a:tcPr marL="5692" marR="5692" marT="5692" marB="0"/>
                </a:tc>
                <a:tc>
                  <a:txBody>
                    <a:bodyPr/>
                    <a:lstStyle/>
                    <a:p>
                      <a:pPr algn="l" fontAlgn="t"/>
                      <a:r>
                        <a:rPr lang="fr-FR" sz="1000" u="none" strike="noStrike">
                          <a:effectLst/>
                        </a:rPr>
                        <a:t>OSC</a:t>
                      </a:r>
                      <a:endParaRPr lang="fr-FR" sz="1000" b="0" i="0" u="none" strike="noStrike">
                        <a:solidFill>
                          <a:srgbClr val="000000"/>
                        </a:solidFill>
                        <a:effectLst/>
                        <a:latin typeface="Calibri" panose="020F0502020204030204" pitchFamily="34" charset="0"/>
                      </a:endParaRPr>
                    </a:p>
                  </a:txBody>
                  <a:tcPr marL="5692" marR="5692" marT="5692" marB="0"/>
                </a:tc>
                <a:tc>
                  <a:txBody>
                    <a:bodyPr/>
                    <a:lstStyle/>
                    <a:p>
                      <a:pPr algn="l" fontAlgn="t"/>
                      <a:r>
                        <a:rPr lang="fr-FR" sz="1000" u="none" strike="noStrike">
                          <a:effectLst/>
                        </a:rPr>
                        <a:t>Rabat</a:t>
                      </a:r>
                      <a:endParaRPr lang="fr-FR" sz="1000" b="0" i="0" u="none" strike="noStrike">
                        <a:solidFill>
                          <a:srgbClr val="000000"/>
                        </a:solidFill>
                        <a:effectLst/>
                        <a:latin typeface="Calibri" panose="020F0502020204030204" pitchFamily="34" charset="0"/>
                      </a:endParaRPr>
                    </a:p>
                  </a:txBody>
                  <a:tcPr marL="5692" marR="5692" marT="5692" marB="0"/>
                </a:tc>
                <a:extLst>
                  <a:ext uri="{0D108BD9-81ED-4DB2-BD59-A6C34878D82A}">
                    <a16:rowId xmlns:a16="http://schemas.microsoft.com/office/drawing/2014/main" val="3997015959"/>
                  </a:ext>
                </a:extLst>
              </a:tr>
              <a:tr h="199221">
                <a:tc>
                  <a:txBody>
                    <a:bodyPr/>
                    <a:lstStyle/>
                    <a:p>
                      <a:pPr algn="l" fontAlgn="t"/>
                      <a:r>
                        <a:rPr lang="fr-FR" sz="1000" u="none" strike="noStrike">
                          <a:effectLst/>
                        </a:rPr>
                        <a:t>FOO</a:t>
                      </a:r>
                      <a:endParaRPr lang="fr-FR" sz="1000" b="0" i="0" u="none" strike="noStrike">
                        <a:solidFill>
                          <a:srgbClr val="000000"/>
                        </a:solidFill>
                        <a:effectLst/>
                        <a:latin typeface="Calibri" panose="020F0502020204030204" pitchFamily="34" charset="0"/>
                      </a:endParaRPr>
                    </a:p>
                  </a:txBody>
                  <a:tcPr marL="5692" marR="5692" marT="5692" marB="0"/>
                </a:tc>
                <a:tc>
                  <a:txBody>
                    <a:bodyPr/>
                    <a:lstStyle/>
                    <a:p>
                      <a:pPr algn="l" fontAlgn="t"/>
                      <a:r>
                        <a:rPr lang="fr-FR" sz="1000" u="none" strike="noStrike">
                          <a:effectLst/>
                        </a:rPr>
                        <a:t>OSC</a:t>
                      </a:r>
                      <a:endParaRPr lang="fr-FR" sz="1000" b="0" i="0" u="none" strike="noStrike">
                        <a:solidFill>
                          <a:srgbClr val="000000"/>
                        </a:solidFill>
                        <a:effectLst/>
                        <a:latin typeface="Calibri" panose="020F0502020204030204" pitchFamily="34" charset="0"/>
                      </a:endParaRPr>
                    </a:p>
                  </a:txBody>
                  <a:tcPr marL="5692" marR="5692" marT="5692" marB="0"/>
                </a:tc>
                <a:tc>
                  <a:txBody>
                    <a:bodyPr/>
                    <a:lstStyle/>
                    <a:p>
                      <a:pPr algn="l" fontAlgn="t"/>
                      <a:r>
                        <a:rPr lang="fr-FR" sz="1000" u="none" strike="noStrike" dirty="0">
                          <a:effectLst/>
                        </a:rPr>
                        <a:t>Tanger</a:t>
                      </a:r>
                      <a:endParaRPr lang="fr-FR" sz="1000" b="0" i="0" u="none" strike="noStrike" dirty="0">
                        <a:solidFill>
                          <a:srgbClr val="000000"/>
                        </a:solidFill>
                        <a:effectLst/>
                        <a:latin typeface="Calibri" panose="020F0502020204030204" pitchFamily="34" charset="0"/>
                      </a:endParaRPr>
                    </a:p>
                  </a:txBody>
                  <a:tcPr marL="5692" marR="5692" marT="5692" marB="0"/>
                </a:tc>
                <a:extLst>
                  <a:ext uri="{0D108BD9-81ED-4DB2-BD59-A6C34878D82A}">
                    <a16:rowId xmlns:a16="http://schemas.microsoft.com/office/drawing/2014/main" val="3313038907"/>
                  </a:ext>
                </a:extLst>
              </a:tr>
              <a:tr h="199221">
                <a:tc>
                  <a:txBody>
                    <a:bodyPr/>
                    <a:lstStyle/>
                    <a:p>
                      <a:pPr algn="l" fontAlgn="t"/>
                      <a:r>
                        <a:rPr lang="fr-FR" sz="1000" u="none" strike="noStrike">
                          <a:effectLst/>
                        </a:rPr>
                        <a:t>APISF</a:t>
                      </a:r>
                      <a:endParaRPr lang="fr-FR" sz="1000" b="0" i="0" u="none" strike="noStrike">
                        <a:solidFill>
                          <a:srgbClr val="000000"/>
                        </a:solidFill>
                        <a:effectLst/>
                        <a:latin typeface="Calibri" panose="020F0502020204030204" pitchFamily="34" charset="0"/>
                      </a:endParaRPr>
                    </a:p>
                  </a:txBody>
                  <a:tcPr marL="5692" marR="5692" marT="5692" marB="0"/>
                </a:tc>
                <a:tc>
                  <a:txBody>
                    <a:bodyPr/>
                    <a:lstStyle/>
                    <a:p>
                      <a:pPr algn="l" fontAlgn="t"/>
                      <a:r>
                        <a:rPr lang="fr-FR" sz="1000" u="none" strike="noStrike">
                          <a:effectLst/>
                        </a:rPr>
                        <a:t>OSC</a:t>
                      </a:r>
                      <a:endParaRPr lang="fr-FR" sz="1000" b="0" i="0" u="none" strike="noStrike">
                        <a:solidFill>
                          <a:srgbClr val="000000"/>
                        </a:solidFill>
                        <a:effectLst/>
                        <a:latin typeface="Calibri" panose="020F0502020204030204" pitchFamily="34" charset="0"/>
                      </a:endParaRPr>
                    </a:p>
                  </a:txBody>
                  <a:tcPr marL="5692" marR="5692" marT="5692" marB="0"/>
                </a:tc>
                <a:tc>
                  <a:txBody>
                    <a:bodyPr/>
                    <a:lstStyle/>
                    <a:p>
                      <a:pPr algn="l" fontAlgn="t"/>
                      <a:r>
                        <a:rPr lang="fr-FR" sz="1000" u="none" strike="noStrike" dirty="0">
                          <a:effectLst/>
                        </a:rPr>
                        <a:t>Tétouan</a:t>
                      </a:r>
                      <a:endParaRPr lang="fr-FR" sz="1000" b="0" i="0" u="none" strike="noStrike" dirty="0">
                        <a:solidFill>
                          <a:srgbClr val="000000"/>
                        </a:solidFill>
                        <a:effectLst/>
                        <a:latin typeface="Calibri" panose="020F0502020204030204" pitchFamily="34" charset="0"/>
                      </a:endParaRPr>
                    </a:p>
                  </a:txBody>
                  <a:tcPr marL="5692" marR="5692" marT="5692" marB="0"/>
                </a:tc>
                <a:extLst>
                  <a:ext uri="{0D108BD9-81ED-4DB2-BD59-A6C34878D82A}">
                    <a16:rowId xmlns:a16="http://schemas.microsoft.com/office/drawing/2014/main" val="203488699"/>
                  </a:ext>
                </a:extLst>
              </a:tr>
            </a:tbl>
          </a:graphicData>
        </a:graphic>
      </p:graphicFrame>
    </p:spTree>
    <p:extLst>
      <p:ext uri="{BB962C8B-B14F-4D97-AF65-F5344CB8AC3E}">
        <p14:creationId xmlns:p14="http://schemas.microsoft.com/office/powerpoint/2010/main" val="43271300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174">
          <a:extLst>
            <a:ext uri="{FF2B5EF4-FFF2-40B4-BE49-F238E27FC236}">
              <a16:creationId xmlns:a16="http://schemas.microsoft.com/office/drawing/2014/main" id="{B72BF159-A66A-1F6B-3D5A-621D83E95EBD}"/>
            </a:ext>
          </a:extLst>
        </p:cNvPr>
        <p:cNvGrpSpPr/>
        <p:nvPr/>
      </p:nvGrpSpPr>
      <p:grpSpPr>
        <a:xfrm>
          <a:off x="0" y="0"/>
          <a:ext cx="0" cy="0"/>
          <a:chOff x="0" y="0"/>
          <a:chExt cx="0" cy="0"/>
        </a:xfrm>
      </p:grpSpPr>
      <p:sp>
        <p:nvSpPr>
          <p:cNvPr id="175" name="Google Shape;175;p17">
            <a:extLst>
              <a:ext uri="{FF2B5EF4-FFF2-40B4-BE49-F238E27FC236}">
                <a16:creationId xmlns:a16="http://schemas.microsoft.com/office/drawing/2014/main" id="{84ACF09B-2CD4-5064-9819-AF17F35DD2B2}"/>
              </a:ext>
            </a:extLst>
          </p:cNvPr>
          <p:cNvSpPr txBox="1">
            <a:spLocks noGrp="1"/>
          </p:cNvSpPr>
          <p:nvPr>
            <p:ph type="ctrTitle"/>
          </p:nvPr>
        </p:nvSpPr>
        <p:spPr>
          <a:xfrm>
            <a:off x="2569800" y="2055825"/>
            <a:ext cx="4551436" cy="9567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fr-FR" sz="4400" dirty="0"/>
              <a:t>Constats préliminaires </a:t>
            </a:r>
            <a:endParaRPr sz="4400" dirty="0"/>
          </a:p>
        </p:txBody>
      </p:sp>
      <p:sp>
        <p:nvSpPr>
          <p:cNvPr id="177" name="Google Shape;177;p17">
            <a:extLst>
              <a:ext uri="{FF2B5EF4-FFF2-40B4-BE49-F238E27FC236}">
                <a16:creationId xmlns:a16="http://schemas.microsoft.com/office/drawing/2014/main" id="{E352BDFE-11AB-FB4D-13E1-DEEE954D0FC4}"/>
              </a:ext>
            </a:extLst>
          </p:cNvPr>
          <p:cNvSpPr txBox="1"/>
          <p:nvPr/>
        </p:nvSpPr>
        <p:spPr>
          <a:xfrm>
            <a:off x="1030925" y="710500"/>
            <a:ext cx="1392600" cy="1390800"/>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Clr>
                <a:schemeClr val="dk1"/>
              </a:buClr>
              <a:buSzPts val="1100"/>
              <a:buFont typeface="Arial"/>
              <a:buNone/>
            </a:pPr>
            <a:r>
              <a:rPr lang="fr-FR" sz="6000" dirty="0">
                <a:solidFill>
                  <a:srgbClr val="FFFFFF"/>
                </a:solidFill>
              </a:rPr>
              <a:t>5</a:t>
            </a:r>
            <a:endParaRPr sz="6000" dirty="0">
              <a:solidFill>
                <a:srgbClr val="FFFFFF"/>
              </a:solidFill>
            </a:endParaRPr>
          </a:p>
        </p:txBody>
      </p:sp>
      <p:sp>
        <p:nvSpPr>
          <p:cNvPr id="3" name="Sous-titre 2">
            <a:extLst>
              <a:ext uri="{FF2B5EF4-FFF2-40B4-BE49-F238E27FC236}">
                <a16:creationId xmlns:a16="http://schemas.microsoft.com/office/drawing/2014/main" id="{0B077EED-6ED2-A9DB-26AC-B91EBAB5A767}"/>
              </a:ext>
            </a:extLst>
          </p:cNvPr>
          <p:cNvSpPr>
            <a:spLocks noGrp="1"/>
          </p:cNvSpPr>
          <p:nvPr>
            <p:ph type="subTitle" idx="1"/>
          </p:nvPr>
        </p:nvSpPr>
        <p:spPr>
          <a:xfrm>
            <a:off x="2569800" y="3074401"/>
            <a:ext cx="4004400" cy="784800"/>
          </a:xfrm>
        </p:spPr>
        <p:txBody>
          <a:bodyPr/>
          <a:lstStyle/>
          <a:p>
            <a:r>
              <a:rPr lang="fr-FR" dirty="0"/>
              <a:t>Critères: Pertinence, Efficacité, Efficience, Durabilité, Cohérence, Equité et Egalité entre les sexes</a:t>
            </a:r>
          </a:p>
        </p:txBody>
      </p:sp>
    </p:spTree>
    <p:extLst>
      <p:ext uri="{BB962C8B-B14F-4D97-AF65-F5344CB8AC3E}">
        <p14:creationId xmlns:p14="http://schemas.microsoft.com/office/powerpoint/2010/main" val="206047348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181">
          <a:extLst>
            <a:ext uri="{FF2B5EF4-FFF2-40B4-BE49-F238E27FC236}">
              <a16:creationId xmlns:a16="http://schemas.microsoft.com/office/drawing/2014/main" id="{D75BA3B5-CF0C-0974-70FE-5FA36FAC9065}"/>
            </a:ext>
          </a:extLst>
        </p:cNvPr>
        <p:cNvGrpSpPr/>
        <p:nvPr/>
      </p:nvGrpSpPr>
      <p:grpSpPr>
        <a:xfrm>
          <a:off x="0" y="0"/>
          <a:ext cx="0" cy="0"/>
          <a:chOff x="0" y="0"/>
          <a:chExt cx="0" cy="0"/>
        </a:xfrm>
      </p:grpSpPr>
      <p:sp>
        <p:nvSpPr>
          <p:cNvPr id="182" name="Google Shape;182;p18">
            <a:extLst>
              <a:ext uri="{FF2B5EF4-FFF2-40B4-BE49-F238E27FC236}">
                <a16:creationId xmlns:a16="http://schemas.microsoft.com/office/drawing/2014/main" id="{4555E6F9-914A-2E95-57DA-39CC2A0EC376}"/>
              </a:ext>
            </a:extLst>
          </p:cNvPr>
          <p:cNvSpPr txBox="1">
            <a:spLocks noGrp="1"/>
          </p:cNvSpPr>
          <p:nvPr>
            <p:ph type="body" idx="1"/>
          </p:nvPr>
        </p:nvSpPr>
        <p:spPr>
          <a:xfrm>
            <a:off x="2385524" y="1687740"/>
            <a:ext cx="4975395" cy="3265800"/>
          </a:xfrm>
          <a:prstGeom prst="rect">
            <a:avLst/>
          </a:prstGeom>
        </p:spPr>
        <p:txBody>
          <a:bodyPr spcFirstLastPara="1" wrap="square" lIns="91425" tIns="91425" rIns="91425" bIns="91425" anchor="t" anchorCtr="0">
            <a:noAutofit/>
          </a:bodyPr>
          <a:lstStyle/>
          <a:p>
            <a:pPr marL="0" lvl="0" indent="0" algn="l" rtl="0">
              <a:spcBef>
                <a:spcPts val="600"/>
              </a:spcBef>
              <a:spcAft>
                <a:spcPts val="0"/>
              </a:spcAft>
              <a:buNone/>
            </a:pPr>
            <a:r>
              <a:rPr lang="fr-FR" dirty="0"/>
              <a:t>La composante migration est pertinente tant sur le plan stratégique que conceptuel et opérationnel</a:t>
            </a:r>
            <a:r>
              <a:rPr lang="en" dirty="0"/>
              <a:t>.</a:t>
            </a:r>
            <a:endParaRPr dirty="0"/>
          </a:p>
        </p:txBody>
      </p:sp>
      <p:sp>
        <p:nvSpPr>
          <p:cNvPr id="183" name="Google Shape;183;p18">
            <a:extLst>
              <a:ext uri="{FF2B5EF4-FFF2-40B4-BE49-F238E27FC236}">
                <a16:creationId xmlns:a16="http://schemas.microsoft.com/office/drawing/2014/main" id="{756BFEFA-A31D-CC3D-2A3C-B57EDBB070E8}"/>
              </a:ext>
            </a:extLst>
          </p:cNvPr>
          <p:cNvSpPr txBox="1">
            <a:spLocks noGrp="1"/>
          </p:cNvSpPr>
          <p:nvPr>
            <p:ph type="sldNum" idx="12"/>
          </p:nvPr>
        </p:nvSpPr>
        <p:spPr>
          <a:xfrm>
            <a:off x="8555875" y="4576450"/>
            <a:ext cx="435600" cy="4356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fld id="{00000000-1234-1234-1234-123412341234}" type="slidenum">
              <a:rPr lang="en"/>
              <a:t>19</a:t>
            </a:fld>
            <a:endParaRPr dirty="0"/>
          </a:p>
        </p:txBody>
      </p:sp>
      <p:sp>
        <p:nvSpPr>
          <p:cNvPr id="3" name="Titre 2">
            <a:extLst>
              <a:ext uri="{FF2B5EF4-FFF2-40B4-BE49-F238E27FC236}">
                <a16:creationId xmlns:a16="http://schemas.microsoft.com/office/drawing/2014/main" id="{0DBD7B0F-4638-4643-467B-BE99BA06B5D6}"/>
              </a:ext>
            </a:extLst>
          </p:cNvPr>
          <p:cNvSpPr txBox="1">
            <a:spLocks/>
          </p:cNvSpPr>
          <p:nvPr/>
        </p:nvSpPr>
        <p:spPr>
          <a:xfrm>
            <a:off x="457200" y="708925"/>
            <a:ext cx="5220300" cy="68310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fr-FR" sz="3600" b="1" dirty="0">
                <a:solidFill>
                  <a:schemeClr val="dk1"/>
                </a:solidFill>
                <a:latin typeface="Poppins"/>
                <a:cs typeface="Poppins"/>
                <a:sym typeface="Poppins"/>
              </a:rPr>
              <a:t>Pertinence</a:t>
            </a:r>
          </a:p>
        </p:txBody>
      </p:sp>
    </p:spTree>
    <p:extLst>
      <p:ext uri="{BB962C8B-B14F-4D97-AF65-F5344CB8AC3E}">
        <p14:creationId xmlns:p14="http://schemas.microsoft.com/office/powerpoint/2010/main" val="168414952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u numéro de diapositive 3">
            <a:extLst>
              <a:ext uri="{FF2B5EF4-FFF2-40B4-BE49-F238E27FC236}">
                <a16:creationId xmlns:a16="http://schemas.microsoft.com/office/drawing/2014/main" id="{84BA65B9-A796-AE40-48A9-4B63803B431D}"/>
              </a:ext>
            </a:extLst>
          </p:cNvPr>
          <p:cNvSpPr>
            <a:spLocks noGrp="1"/>
          </p:cNvSpPr>
          <p:nvPr>
            <p:ph type="sldNum" idx="12"/>
          </p:nvPr>
        </p:nvSpPr>
        <p:spPr/>
        <p:txBody>
          <a:bodyPr/>
          <a:lstStyle/>
          <a:p>
            <a:pPr marL="0" lvl="0" indent="0" algn="ctr" rtl="0">
              <a:spcBef>
                <a:spcPts val="0"/>
              </a:spcBef>
              <a:spcAft>
                <a:spcPts val="0"/>
              </a:spcAft>
              <a:buNone/>
            </a:pPr>
            <a:fld id="{00000000-1234-1234-1234-123412341234}" type="slidenum">
              <a:rPr lang="fr-FR" smtClean="0"/>
              <a:t>20</a:t>
            </a:fld>
            <a:endParaRPr lang="fr-FR"/>
          </a:p>
        </p:txBody>
      </p:sp>
      <p:sp>
        <p:nvSpPr>
          <p:cNvPr id="5" name="Titre 2">
            <a:extLst>
              <a:ext uri="{FF2B5EF4-FFF2-40B4-BE49-F238E27FC236}">
                <a16:creationId xmlns:a16="http://schemas.microsoft.com/office/drawing/2014/main" id="{3385C6C0-3C47-EF93-AAF8-2BA5B78482E7}"/>
              </a:ext>
            </a:extLst>
          </p:cNvPr>
          <p:cNvSpPr txBox="1">
            <a:spLocks/>
          </p:cNvSpPr>
          <p:nvPr/>
        </p:nvSpPr>
        <p:spPr>
          <a:xfrm>
            <a:off x="457200" y="708925"/>
            <a:ext cx="5220300" cy="68310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fr-FR" sz="3600" b="1" dirty="0">
                <a:solidFill>
                  <a:schemeClr val="dk1"/>
                </a:solidFill>
                <a:latin typeface="Poppins"/>
                <a:cs typeface="Poppins"/>
                <a:sym typeface="Poppins"/>
              </a:rPr>
              <a:t>Pertinence</a:t>
            </a:r>
          </a:p>
        </p:txBody>
      </p:sp>
      <p:sp>
        <p:nvSpPr>
          <p:cNvPr id="6" name="ZoneTexte 5">
            <a:extLst>
              <a:ext uri="{FF2B5EF4-FFF2-40B4-BE49-F238E27FC236}">
                <a16:creationId xmlns:a16="http://schemas.microsoft.com/office/drawing/2014/main" id="{8B4528ED-1D2F-35F6-2BA3-295816AC495E}"/>
              </a:ext>
            </a:extLst>
          </p:cNvPr>
          <p:cNvSpPr txBox="1"/>
          <p:nvPr/>
        </p:nvSpPr>
        <p:spPr>
          <a:xfrm>
            <a:off x="457201" y="1871963"/>
            <a:ext cx="5638800" cy="261610"/>
          </a:xfrm>
          <a:prstGeom prst="rect">
            <a:avLst/>
          </a:prstGeom>
          <a:solidFill>
            <a:srgbClr val="00B0F0"/>
          </a:solidFill>
        </p:spPr>
        <p:txBody>
          <a:bodyPr wrap="square" rtlCol="0">
            <a:spAutoFit/>
          </a:bodyPr>
          <a:lstStyle/>
          <a:p>
            <a:pPr algn="ctr"/>
            <a:r>
              <a:rPr lang="fr-FR" sz="1100" dirty="0">
                <a:solidFill>
                  <a:schemeClr val="tx1"/>
                </a:solidFill>
                <a:latin typeface="Poppins Light"/>
                <a:cs typeface="Poppins Light"/>
                <a:sym typeface="Poppins Light"/>
              </a:rPr>
              <a:t>Les projets constituant la composante s’alignent sur</a:t>
            </a:r>
          </a:p>
        </p:txBody>
      </p:sp>
      <p:sp>
        <p:nvSpPr>
          <p:cNvPr id="7" name="Triangle isocèle 6">
            <a:extLst>
              <a:ext uri="{FF2B5EF4-FFF2-40B4-BE49-F238E27FC236}">
                <a16:creationId xmlns:a16="http://schemas.microsoft.com/office/drawing/2014/main" id="{ACE5A3D0-A975-0321-0993-108678377166}"/>
              </a:ext>
            </a:extLst>
          </p:cNvPr>
          <p:cNvSpPr/>
          <p:nvPr/>
        </p:nvSpPr>
        <p:spPr>
          <a:xfrm rot="10800000">
            <a:off x="458582" y="2136357"/>
            <a:ext cx="5615055" cy="216999"/>
          </a:xfrm>
          <a:prstGeom prst="triangle">
            <a:avLst/>
          </a:prstGeom>
          <a:solidFill>
            <a:schemeClr val="bg1">
              <a:lumMod val="95000"/>
            </a:schemeClr>
          </a:solidFill>
          <a:ln>
            <a:solidFill>
              <a:schemeClr val="bg1">
                <a:lumMod val="9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8" name="Google Shape;194;p19">
            <a:extLst>
              <a:ext uri="{FF2B5EF4-FFF2-40B4-BE49-F238E27FC236}">
                <a16:creationId xmlns:a16="http://schemas.microsoft.com/office/drawing/2014/main" id="{01781213-2BCC-CD16-232A-7FD00EE8B376}"/>
              </a:ext>
            </a:extLst>
          </p:cNvPr>
          <p:cNvSpPr txBox="1">
            <a:spLocks noGrp="1"/>
          </p:cNvSpPr>
          <p:nvPr>
            <p:ph type="body" idx="1"/>
          </p:nvPr>
        </p:nvSpPr>
        <p:spPr>
          <a:xfrm>
            <a:off x="123825" y="2655654"/>
            <a:ext cx="2181225" cy="1602021"/>
          </a:xfrm>
          <a:prstGeom prst="rect">
            <a:avLst/>
          </a:prstGeom>
        </p:spPr>
        <p:txBody>
          <a:bodyPr spcFirstLastPara="1" wrap="square" lIns="91425" tIns="91425" rIns="91425" bIns="91425" anchor="t" anchorCtr="0">
            <a:noAutofit/>
          </a:bodyPr>
          <a:lstStyle/>
          <a:p>
            <a:pPr marL="127000" lvl="0" indent="0" algn="ctr" rtl="0">
              <a:spcBef>
                <a:spcPts val="600"/>
              </a:spcBef>
              <a:spcAft>
                <a:spcPts val="0"/>
              </a:spcAft>
              <a:buClrTx/>
              <a:buSzPts val="1600"/>
              <a:buNone/>
            </a:pPr>
            <a:r>
              <a:rPr lang="fr-FR" sz="1100" b="1" dirty="0"/>
              <a:t>Le cadre référent international de la protection des enfants</a:t>
            </a:r>
          </a:p>
          <a:p>
            <a:pPr marL="127000" lvl="0" indent="0" algn="ctr" rtl="0">
              <a:spcBef>
                <a:spcPts val="600"/>
              </a:spcBef>
              <a:spcAft>
                <a:spcPts val="0"/>
              </a:spcAft>
              <a:buClrTx/>
              <a:buSzPts val="1600"/>
              <a:buNone/>
            </a:pPr>
            <a:r>
              <a:rPr lang="fr-FR" sz="1100" dirty="0"/>
              <a:t>CDC, le Cadre d’action global pour les réfugiés, le Pacte mondial pour des migrations sûres, ordonnées et régulières, CEDAW, CRPD, ...  </a:t>
            </a:r>
            <a:endParaRPr sz="1100" dirty="0"/>
          </a:p>
        </p:txBody>
      </p:sp>
      <p:sp>
        <p:nvSpPr>
          <p:cNvPr id="9" name="Google Shape;194;p19">
            <a:extLst>
              <a:ext uri="{FF2B5EF4-FFF2-40B4-BE49-F238E27FC236}">
                <a16:creationId xmlns:a16="http://schemas.microsoft.com/office/drawing/2014/main" id="{2EF48D60-93BA-4CBF-26DA-1D81E6990F94}"/>
              </a:ext>
            </a:extLst>
          </p:cNvPr>
          <p:cNvSpPr txBox="1">
            <a:spLocks/>
          </p:cNvSpPr>
          <p:nvPr/>
        </p:nvSpPr>
        <p:spPr>
          <a:xfrm>
            <a:off x="2175496" y="2655654"/>
            <a:ext cx="2181225" cy="1602021"/>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30200" algn="l" rtl="0">
              <a:lnSpc>
                <a:spcPct val="100000"/>
              </a:lnSpc>
              <a:spcBef>
                <a:spcPts val="600"/>
              </a:spcBef>
              <a:spcAft>
                <a:spcPts val="0"/>
              </a:spcAft>
              <a:buClr>
                <a:schemeClr val="lt2"/>
              </a:buClr>
              <a:buSzPts val="1600"/>
              <a:buFont typeface="Poppins Light"/>
              <a:buChar char="￮"/>
              <a:defRPr sz="1600" b="0" i="0" u="none" strike="noStrike" cap="none">
                <a:solidFill>
                  <a:schemeClr val="dk1"/>
                </a:solidFill>
                <a:latin typeface="Poppins Light"/>
                <a:ea typeface="Poppins Light"/>
                <a:cs typeface="Poppins Light"/>
                <a:sym typeface="Poppins Light"/>
              </a:defRPr>
            </a:lvl1pPr>
            <a:lvl2pPr marL="914400" marR="0" lvl="1" indent="-330200" algn="l" rtl="0">
              <a:lnSpc>
                <a:spcPct val="100000"/>
              </a:lnSpc>
              <a:spcBef>
                <a:spcPts val="0"/>
              </a:spcBef>
              <a:spcAft>
                <a:spcPts val="0"/>
              </a:spcAft>
              <a:buClr>
                <a:schemeClr val="lt2"/>
              </a:buClr>
              <a:buSzPts val="1600"/>
              <a:buFont typeface="Poppins Light"/>
              <a:buChar char="￮"/>
              <a:defRPr sz="1600" b="0" i="0" u="none" strike="noStrike" cap="none">
                <a:solidFill>
                  <a:schemeClr val="dk1"/>
                </a:solidFill>
                <a:latin typeface="Poppins Light"/>
                <a:ea typeface="Poppins Light"/>
                <a:cs typeface="Poppins Light"/>
                <a:sym typeface="Poppins Light"/>
              </a:defRPr>
            </a:lvl2pPr>
            <a:lvl3pPr marL="1371600" marR="0" lvl="2" indent="-330200" algn="l" rtl="0">
              <a:lnSpc>
                <a:spcPct val="100000"/>
              </a:lnSpc>
              <a:spcBef>
                <a:spcPts val="0"/>
              </a:spcBef>
              <a:spcAft>
                <a:spcPts val="0"/>
              </a:spcAft>
              <a:buClr>
                <a:schemeClr val="lt2"/>
              </a:buClr>
              <a:buSzPts val="1600"/>
              <a:buFont typeface="Poppins Light"/>
              <a:buChar char="￮"/>
              <a:defRPr sz="1600" b="0" i="0" u="none" strike="noStrike" cap="none">
                <a:solidFill>
                  <a:schemeClr val="dk1"/>
                </a:solidFill>
                <a:latin typeface="Poppins Light"/>
                <a:ea typeface="Poppins Light"/>
                <a:cs typeface="Poppins Light"/>
                <a:sym typeface="Poppins Light"/>
              </a:defRPr>
            </a:lvl3pPr>
            <a:lvl4pPr marL="1828800" marR="0" lvl="3" indent="-330200" algn="l" rtl="0">
              <a:lnSpc>
                <a:spcPct val="100000"/>
              </a:lnSpc>
              <a:spcBef>
                <a:spcPts val="0"/>
              </a:spcBef>
              <a:spcAft>
                <a:spcPts val="0"/>
              </a:spcAft>
              <a:buClr>
                <a:srgbClr val="CCCCCC"/>
              </a:buClr>
              <a:buSzPts val="1600"/>
              <a:buFont typeface="Poppins Light"/>
              <a:buChar char="●"/>
              <a:defRPr sz="1600" b="0" i="0" u="none" strike="noStrike" cap="none">
                <a:solidFill>
                  <a:schemeClr val="dk1"/>
                </a:solidFill>
                <a:latin typeface="Poppins Light"/>
                <a:ea typeface="Poppins Light"/>
                <a:cs typeface="Poppins Light"/>
                <a:sym typeface="Poppins Light"/>
              </a:defRPr>
            </a:lvl4pPr>
            <a:lvl5pPr marL="2286000" marR="0" lvl="4" indent="-330200" algn="l" rtl="0">
              <a:lnSpc>
                <a:spcPct val="100000"/>
              </a:lnSpc>
              <a:spcBef>
                <a:spcPts val="0"/>
              </a:spcBef>
              <a:spcAft>
                <a:spcPts val="0"/>
              </a:spcAft>
              <a:buClr>
                <a:srgbClr val="CCCCCC"/>
              </a:buClr>
              <a:buSzPts val="1600"/>
              <a:buFont typeface="Poppins Light"/>
              <a:buChar char="○"/>
              <a:defRPr sz="1600" b="0" i="0" u="none" strike="noStrike" cap="none">
                <a:solidFill>
                  <a:schemeClr val="dk1"/>
                </a:solidFill>
                <a:latin typeface="Poppins Light"/>
                <a:ea typeface="Poppins Light"/>
                <a:cs typeface="Poppins Light"/>
                <a:sym typeface="Poppins Light"/>
              </a:defRPr>
            </a:lvl5pPr>
            <a:lvl6pPr marL="2743200" marR="0" lvl="5" indent="-330200" algn="l" rtl="0">
              <a:lnSpc>
                <a:spcPct val="100000"/>
              </a:lnSpc>
              <a:spcBef>
                <a:spcPts val="0"/>
              </a:spcBef>
              <a:spcAft>
                <a:spcPts val="0"/>
              </a:spcAft>
              <a:buClr>
                <a:srgbClr val="CCCCCC"/>
              </a:buClr>
              <a:buSzPts val="1600"/>
              <a:buFont typeface="Poppins Light"/>
              <a:buChar char="■"/>
              <a:defRPr sz="1600" b="0" i="0" u="none" strike="noStrike" cap="none">
                <a:solidFill>
                  <a:schemeClr val="dk1"/>
                </a:solidFill>
                <a:latin typeface="Poppins Light"/>
                <a:ea typeface="Poppins Light"/>
                <a:cs typeface="Poppins Light"/>
                <a:sym typeface="Poppins Light"/>
              </a:defRPr>
            </a:lvl6pPr>
            <a:lvl7pPr marL="3200400" marR="0" lvl="6" indent="-330200" algn="l" rtl="0">
              <a:lnSpc>
                <a:spcPct val="100000"/>
              </a:lnSpc>
              <a:spcBef>
                <a:spcPts val="0"/>
              </a:spcBef>
              <a:spcAft>
                <a:spcPts val="0"/>
              </a:spcAft>
              <a:buClr>
                <a:srgbClr val="CCCCCC"/>
              </a:buClr>
              <a:buSzPts val="1600"/>
              <a:buFont typeface="Poppins Light"/>
              <a:buChar char="●"/>
              <a:defRPr sz="1600" b="0" i="0" u="none" strike="noStrike" cap="none">
                <a:solidFill>
                  <a:schemeClr val="dk1"/>
                </a:solidFill>
                <a:latin typeface="Poppins Light"/>
                <a:ea typeface="Poppins Light"/>
                <a:cs typeface="Poppins Light"/>
                <a:sym typeface="Poppins Light"/>
              </a:defRPr>
            </a:lvl7pPr>
            <a:lvl8pPr marL="3657600" marR="0" lvl="7" indent="-330200" algn="l" rtl="0">
              <a:lnSpc>
                <a:spcPct val="100000"/>
              </a:lnSpc>
              <a:spcBef>
                <a:spcPts val="0"/>
              </a:spcBef>
              <a:spcAft>
                <a:spcPts val="0"/>
              </a:spcAft>
              <a:buClr>
                <a:srgbClr val="CCCCCC"/>
              </a:buClr>
              <a:buSzPts val="1600"/>
              <a:buFont typeface="Poppins Light"/>
              <a:buChar char="○"/>
              <a:defRPr sz="1600" b="0" i="0" u="none" strike="noStrike" cap="none">
                <a:solidFill>
                  <a:schemeClr val="dk1"/>
                </a:solidFill>
                <a:latin typeface="Poppins Light"/>
                <a:ea typeface="Poppins Light"/>
                <a:cs typeface="Poppins Light"/>
                <a:sym typeface="Poppins Light"/>
              </a:defRPr>
            </a:lvl8pPr>
            <a:lvl9pPr marL="4114800" marR="0" lvl="8" indent="-330200" algn="l" rtl="0">
              <a:lnSpc>
                <a:spcPct val="100000"/>
              </a:lnSpc>
              <a:spcBef>
                <a:spcPts val="0"/>
              </a:spcBef>
              <a:spcAft>
                <a:spcPts val="0"/>
              </a:spcAft>
              <a:buClr>
                <a:srgbClr val="CCCCCC"/>
              </a:buClr>
              <a:buSzPts val="1600"/>
              <a:buFont typeface="Poppins Light"/>
              <a:buChar char="■"/>
              <a:defRPr sz="1600" b="0" i="0" u="none" strike="noStrike" cap="none">
                <a:solidFill>
                  <a:schemeClr val="dk1"/>
                </a:solidFill>
                <a:latin typeface="Poppins Light"/>
                <a:ea typeface="Poppins Light"/>
                <a:cs typeface="Poppins Light"/>
                <a:sym typeface="Poppins Light"/>
              </a:defRPr>
            </a:lvl9pPr>
          </a:lstStyle>
          <a:p>
            <a:pPr marL="127000" indent="0" algn="ctr">
              <a:buClrTx/>
              <a:buFont typeface="Poppins Light"/>
              <a:buNone/>
            </a:pPr>
            <a:r>
              <a:rPr lang="fr-FR" sz="1100" b="1" dirty="0"/>
              <a:t>Le cadre normatif national</a:t>
            </a:r>
          </a:p>
          <a:p>
            <a:pPr marL="127000" indent="0" algn="ctr">
              <a:buClrTx/>
              <a:buFont typeface="Poppins Light"/>
              <a:buNone/>
            </a:pPr>
            <a:r>
              <a:rPr lang="fr-FR" sz="1100" dirty="0"/>
              <a:t>SNIA, PPIPEM, Stratégie nationale de la santé et la migration, ...  </a:t>
            </a:r>
          </a:p>
        </p:txBody>
      </p:sp>
      <p:sp>
        <p:nvSpPr>
          <p:cNvPr id="10" name="Google Shape;194;p19">
            <a:extLst>
              <a:ext uri="{FF2B5EF4-FFF2-40B4-BE49-F238E27FC236}">
                <a16:creationId xmlns:a16="http://schemas.microsoft.com/office/drawing/2014/main" id="{E8753088-826F-69F5-1934-A8F8BC49015B}"/>
              </a:ext>
            </a:extLst>
          </p:cNvPr>
          <p:cNvSpPr txBox="1">
            <a:spLocks/>
          </p:cNvSpPr>
          <p:nvPr/>
        </p:nvSpPr>
        <p:spPr>
          <a:xfrm>
            <a:off x="4227167" y="2655653"/>
            <a:ext cx="2287933" cy="1602021"/>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30200" algn="l" rtl="0">
              <a:lnSpc>
                <a:spcPct val="100000"/>
              </a:lnSpc>
              <a:spcBef>
                <a:spcPts val="600"/>
              </a:spcBef>
              <a:spcAft>
                <a:spcPts val="0"/>
              </a:spcAft>
              <a:buClr>
                <a:schemeClr val="lt2"/>
              </a:buClr>
              <a:buSzPts val="1600"/>
              <a:buFont typeface="Poppins Light"/>
              <a:buChar char="￮"/>
              <a:defRPr sz="1600" b="0" i="0" u="none" strike="noStrike" cap="none">
                <a:solidFill>
                  <a:schemeClr val="dk1"/>
                </a:solidFill>
                <a:latin typeface="Poppins Light"/>
                <a:ea typeface="Poppins Light"/>
                <a:cs typeface="Poppins Light"/>
                <a:sym typeface="Poppins Light"/>
              </a:defRPr>
            </a:lvl1pPr>
            <a:lvl2pPr marL="914400" marR="0" lvl="1" indent="-330200" algn="l" rtl="0">
              <a:lnSpc>
                <a:spcPct val="100000"/>
              </a:lnSpc>
              <a:spcBef>
                <a:spcPts val="0"/>
              </a:spcBef>
              <a:spcAft>
                <a:spcPts val="0"/>
              </a:spcAft>
              <a:buClr>
                <a:schemeClr val="lt2"/>
              </a:buClr>
              <a:buSzPts val="1600"/>
              <a:buFont typeface="Poppins Light"/>
              <a:buChar char="￮"/>
              <a:defRPr sz="1600" b="0" i="0" u="none" strike="noStrike" cap="none">
                <a:solidFill>
                  <a:schemeClr val="dk1"/>
                </a:solidFill>
                <a:latin typeface="Poppins Light"/>
                <a:ea typeface="Poppins Light"/>
                <a:cs typeface="Poppins Light"/>
                <a:sym typeface="Poppins Light"/>
              </a:defRPr>
            </a:lvl2pPr>
            <a:lvl3pPr marL="1371600" marR="0" lvl="2" indent="-330200" algn="l" rtl="0">
              <a:lnSpc>
                <a:spcPct val="100000"/>
              </a:lnSpc>
              <a:spcBef>
                <a:spcPts val="0"/>
              </a:spcBef>
              <a:spcAft>
                <a:spcPts val="0"/>
              </a:spcAft>
              <a:buClr>
                <a:schemeClr val="lt2"/>
              </a:buClr>
              <a:buSzPts val="1600"/>
              <a:buFont typeface="Poppins Light"/>
              <a:buChar char="￮"/>
              <a:defRPr sz="1600" b="0" i="0" u="none" strike="noStrike" cap="none">
                <a:solidFill>
                  <a:schemeClr val="dk1"/>
                </a:solidFill>
                <a:latin typeface="Poppins Light"/>
                <a:ea typeface="Poppins Light"/>
                <a:cs typeface="Poppins Light"/>
                <a:sym typeface="Poppins Light"/>
              </a:defRPr>
            </a:lvl3pPr>
            <a:lvl4pPr marL="1828800" marR="0" lvl="3" indent="-330200" algn="l" rtl="0">
              <a:lnSpc>
                <a:spcPct val="100000"/>
              </a:lnSpc>
              <a:spcBef>
                <a:spcPts val="0"/>
              </a:spcBef>
              <a:spcAft>
                <a:spcPts val="0"/>
              </a:spcAft>
              <a:buClr>
                <a:srgbClr val="CCCCCC"/>
              </a:buClr>
              <a:buSzPts val="1600"/>
              <a:buFont typeface="Poppins Light"/>
              <a:buChar char="●"/>
              <a:defRPr sz="1600" b="0" i="0" u="none" strike="noStrike" cap="none">
                <a:solidFill>
                  <a:schemeClr val="dk1"/>
                </a:solidFill>
                <a:latin typeface="Poppins Light"/>
                <a:ea typeface="Poppins Light"/>
                <a:cs typeface="Poppins Light"/>
                <a:sym typeface="Poppins Light"/>
              </a:defRPr>
            </a:lvl4pPr>
            <a:lvl5pPr marL="2286000" marR="0" lvl="4" indent="-330200" algn="l" rtl="0">
              <a:lnSpc>
                <a:spcPct val="100000"/>
              </a:lnSpc>
              <a:spcBef>
                <a:spcPts val="0"/>
              </a:spcBef>
              <a:spcAft>
                <a:spcPts val="0"/>
              </a:spcAft>
              <a:buClr>
                <a:srgbClr val="CCCCCC"/>
              </a:buClr>
              <a:buSzPts val="1600"/>
              <a:buFont typeface="Poppins Light"/>
              <a:buChar char="○"/>
              <a:defRPr sz="1600" b="0" i="0" u="none" strike="noStrike" cap="none">
                <a:solidFill>
                  <a:schemeClr val="dk1"/>
                </a:solidFill>
                <a:latin typeface="Poppins Light"/>
                <a:ea typeface="Poppins Light"/>
                <a:cs typeface="Poppins Light"/>
                <a:sym typeface="Poppins Light"/>
              </a:defRPr>
            </a:lvl5pPr>
            <a:lvl6pPr marL="2743200" marR="0" lvl="5" indent="-330200" algn="l" rtl="0">
              <a:lnSpc>
                <a:spcPct val="100000"/>
              </a:lnSpc>
              <a:spcBef>
                <a:spcPts val="0"/>
              </a:spcBef>
              <a:spcAft>
                <a:spcPts val="0"/>
              </a:spcAft>
              <a:buClr>
                <a:srgbClr val="CCCCCC"/>
              </a:buClr>
              <a:buSzPts val="1600"/>
              <a:buFont typeface="Poppins Light"/>
              <a:buChar char="■"/>
              <a:defRPr sz="1600" b="0" i="0" u="none" strike="noStrike" cap="none">
                <a:solidFill>
                  <a:schemeClr val="dk1"/>
                </a:solidFill>
                <a:latin typeface="Poppins Light"/>
                <a:ea typeface="Poppins Light"/>
                <a:cs typeface="Poppins Light"/>
                <a:sym typeface="Poppins Light"/>
              </a:defRPr>
            </a:lvl6pPr>
            <a:lvl7pPr marL="3200400" marR="0" lvl="6" indent="-330200" algn="l" rtl="0">
              <a:lnSpc>
                <a:spcPct val="100000"/>
              </a:lnSpc>
              <a:spcBef>
                <a:spcPts val="0"/>
              </a:spcBef>
              <a:spcAft>
                <a:spcPts val="0"/>
              </a:spcAft>
              <a:buClr>
                <a:srgbClr val="CCCCCC"/>
              </a:buClr>
              <a:buSzPts val="1600"/>
              <a:buFont typeface="Poppins Light"/>
              <a:buChar char="●"/>
              <a:defRPr sz="1600" b="0" i="0" u="none" strike="noStrike" cap="none">
                <a:solidFill>
                  <a:schemeClr val="dk1"/>
                </a:solidFill>
                <a:latin typeface="Poppins Light"/>
                <a:ea typeface="Poppins Light"/>
                <a:cs typeface="Poppins Light"/>
                <a:sym typeface="Poppins Light"/>
              </a:defRPr>
            </a:lvl7pPr>
            <a:lvl8pPr marL="3657600" marR="0" lvl="7" indent="-330200" algn="l" rtl="0">
              <a:lnSpc>
                <a:spcPct val="100000"/>
              </a:lnSpc>
              <a:spcBef>
                <a:spcPts val="0"/>
              </a:spcBef>
              <a:spcAft>
                <a:spcPts val="0"/>
              </a:spcAft>
              <a:buClr>
                <a:srgbClr val="CCCCCC"/>
              </a:buClr>
              <a:buSzPts val="1600"/>
              <a:buFont typeface="Poppins Light"/>
              <a:buChar char="○"/>
              <a:defRPr sz="1600" b="0" i="0" u="none" strike="noStrike" cap="none">
                <a:solidFill>
                  <a:schemeClr val="dk1"/>
                </a:solidFill>
                <a:latin typeface="Poppins Light"/>
                <a:ea typeface="Poppins Light"/>
                <a:cs typeface="Poppins Light"/>
                <a:sym typeface="Poppins Light"/>
              </a:defRPr>
            </a:lvl8pPr>
            <a:lvl9pPr marL="4114800" marR="0" lvl="8" indent="-330200" algn="l" rtl="0">
              <a:lnSpc>
                <a:spcPct val="100000"/>
              </a:lnSpc>
              <a:spcBef>
                <a:spcPts val="0"/>
              </a:spcBef>
              <a:spcAft>
                <a:spcPts val="0"/>
              </a:spcAft>
              <a:buClr>
                <a:srgbClr val="CCCCCC"/>
              </a:buClr>
              <a:buSzPts val="1600"/>
              <a:buFont typeface="Poppins Light"/>
              <a:buChar char="■"/>
              <a:defRPr sz="1600" b="0" i="0" u="none" strike="noStrike" cap="none">
                <a:solidFill>
                  <a:schemeClr val="dk1"/>
                </a:solidFill>
                <a:latin typeface="Poppins Light"/>
                <a:ea typeface="Poppins Light"/>
                <a:cs typeface="Poppins Light"/>
                <a:sym typeface="Poppins Light"/>
              </a:defRPr>
            </a:lvl9pPr>
          </a:lstStyle>
          <a:p>
            <a:pPr marL="127000" indent="0" algn="ctr">
              <a:buClrTx/>
              <a:buFont typeface="Poppins Light"/>
              <a:buNone/>
            </a:pPr>
            <a:r>
              <a:rPr lang="fr-FR" sz="1100" b="1" dirty="0"/>
              <a:t>Le cadre référent des nations unies</a:t>
            </a:r>
          </a:p>
          <a:p>
            <a:pPr marL="127000" indent="0" algn="ctr">
              <a:buClrTx/>
              <a:buFont typeface="Poppins Light"/>
              <a:buNone/>
            </a:pPr>
            <a:r>
              <a:rPr lang="fr-FR" sz="1100" dirty="0"/>
              <a:t>PCD 2017-2022 et 2023-2027, le Plan stratégique Unicef 2022-2025 et le Plan-cadre de coopération des Nations Unies pour le développement durable du Maroc</a:t>
            </a:r>
          </a:p>
        </p:txBody>
      </p:sp>
    </p:spTree>
    <p:extLst>
      <p:ext uri="{BB962C8B-B14F-4D97-AF65-F5344CB8AC3E}">
        <p14:creationId xmlns:p14="http://schemas.microsoft.com/office/powerpoint/2010/main" val="18727734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9"/>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uild="p"/>
      <p:bldP spid="9" grpId="0"/>
      <p:bldP spid="10"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187"/>
        <p:cNvGrpSpPr/>
        <p:nvPr/>
      </p:nvGrpSpPr>
      <p:grpSpPr>
        <a:xfrm>
          <a:off x="0" y="0"/>
          <a:ext cx="0" cy="0"/>
          <a:chOff x="0" y="0"/>
          <a:chExt cx="0" cy="0"/>
        </a:xfrm>
      </p:grpSpPr>
      <p:grpSp>
        <p:nvGrpSpPr>
          <p:cNvPr id="189" name="Google Shape;189;p19"/>
          <p:cNvGrpSpPr/>
          <p:nvPr/>
        </p:nvGrpSpPr>
        <p:grpSpPr>
          <a:xfrm>
            <a:off x="5853100" y="3068600"/>
            <a:ext cx="1539600" cy="1539600"/>
            <a:chOff x="6680825" y="2549350"/>
            <a:chExt cx="1539600" cy="1539600"/>
          </a:xfrm>
        </p:grpSpPr>
        <p:sp>
          <p:nvSpPr>
            <p:cNvPr id="190" name="Google Shape;190;p19"/>
            <p:cNvSpPr/>
            <p:nvPr/>
          </p:nvSpPr>
          <p:spPr>
            <a:xfrm>
              <a:off x="6825669" y="2694194"/>
              <a:ext cx="1249800" cy="1249800"/>
            </a:xfrm>
            <a:prstGeom prst="ellipse">
              <a:avLst/>
            </a:prstGeom>
            <a:solidFill>
              <a:srgbClr val="000000">
                <a:alpha val="1882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1" name="Google Shape;191;p19"/>
            <p:cNvSpPr/>
            <p:nvPr/>
          </p:nvSpPr>
          <p:spPr>
            <a:xfrm>
              <a:off x="6894850" y="2763375"/>
              <a:ext cx="1111200" cy="1111200"/>
            </a:xfrm>
            <a:prstGeom prst="ellipse">
              <a:avLst/>
            </a:pr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2" name="Google Shape;192;p19"/>
            <p:cNvSpPr/>
            <p:nvPr/>
          </p:nvSpPr>
          <p:spPr>
            <a:xfrm>
              <a:off x="6680825" y="2549350"/>
              <a:ext cx="1539600" cy="1539600"/>
            </a:xfrm>
            <a:prstGeom prst="donut">
              <a:avLst>
                <a:gd name="adj" fmla="val 675"/>
              </a:avLst>
            </a:prstGeom>
            <a:solidFill>
              <a:srgbClr val="000000">
                <a:alpha val="6539"/>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94" name="Google Shape;194;p19"/>
          <p:cNvSpPr txBox="1">
            <a:spLocks noGrp="1"/>
          </p:cNvSpPr>
          <p:nvPr>
            <p:ph type="body" idx="1"/>
          </p:nvPr>
        </p:nvSpPr>
        <p:spPr>
          <a:xfrm>
            <a:off x="371476" y="2046225"/>
            <a:ext cx="4158988" cy="2717159"/>
          </a:xfrm>
          <a:prstGeom prst="rect">
            <a:avLst/>
          </a:prstGeom>
        </p:spPr>
        <p:txBody>
          <a:bodyPr spcFirstLastPara="1" wrap="square" lIns="91425" tIns="91425" rIns="91425" bIns="91425" anchor="t" anchorCtr="0">
            <a:noAutofit/>
          </a:bodyPr>
          <a:lstStyle/>
          <a:p>
            <a:pPr marL="127000" lvl="0" indent="0" algn="l" rtl="0">
              <a:spcBef>
                <a:spcPts val="600"/>
              </a:spcBef>
              <a:spcAft>
                <a:spcPts val="0"/>
              </a:spcAft>
              <a:buClrTx/>
              <a:buSzPts val="1600"/>
              <a:buNone/>
            </a:pPr>
            <a:r>
              <a:rPr lang="fr-FR" sz="1050" dirty="0"/>
              <a:t>La composante répond aux </a:t>
            </a:r>
            <a:r>
              <a:rPr lang="fr-FR" sz="1050" b="1" dirty="0"/>
              <a:t>besoins</a:t>
            </a:r>
            <a:r>
              <a:rPr lang="fr-FR" sz="1050" dirty="0"/>
              <a:t> des enfants en mouvement (EM) et leur famille. </a:t>
            </a:r>
          </a:p>
          <a:p>
            <a:pPr marL="127000" lvl="0" indent="0">
              <a:buClrTx/>
              <a:buNone/>
            </a:pPr>
            <a:endParaRPr lang="fr-FR" sz="1050" dirty="0"/>
          </a:p>
          <a:p>
            <a:pPr marL="127000" lvl="0" indent="0">
              <a:buClrTx/>
              <a:buNone/>
            </a:pPr>
            <a:r>
              <a:rPr lang="fr-FR" sz="1050" dirty="0"/>
              <a:t>Le développement du programme pays a été informé par la situation </a:t>
            </a:r>
            <a:r>
              <a:rPr lang="fr-FR" sz="1050" b="1" dirty="0"/>
              <a:t>des droits de l'homme et de l'égalité des sexes</a:t>
            </a:r>
          </a:p>
          <a:p>
            <a:pPr marL="127000" lvl="0" indent="0">
              <a:buClrTx/>
              <a:buNone/>
            </a:pPr>
            <a:endParaRPr lang="fr-FR" sz="1050" dirty="0"/>
          </a:p>
          <a:p>
            <a:pPr marL="127000" lvl="0" indent="0">
              <a:buClrTx/>
              <a:buNone/>
            </a:pPr>
            <a:r>
              <a:rPr lang="fr-FR" sz="1050" dirty="0"/>
              <a:t>La composante migration a intégré les </a:t>
            </a:r>
            <a:r>
              <a:rPr lang="fr-FR" sz="1050" b="1" dirty="0"/>
              <a:t>priorités</a:t>
            </a:r>
            <a:r>
              <a:rPr lang="fr-FR" sz="1050" dirty="0"/>
              <a:t> des parties prenantes y compris les </a:t>
            </a:r>
            <a:r>
              <a:rPr lang="fr-FR" sz="1050" b="1" dirty="0"/>
              <a:t>titulaires de droits</a:t>
            </a:r>
          </a:p>
          <a:p>
            <a:pPr marL="127000" lvl="0" indent="0">
              <a:buClrTx/>
              <a:buNone/>
            </a:pPr>
            <a:endParaRPr lang="fr-FR" sz="1050" dirty="0"/>
          </a:p>
          <a:p>
            <a:pPr marL="127000" lvl="0" indent="0">
              <a:buClrTx/>
              <a:buNone/>
            </a:pPr>
            <a:r>
              <a:rPr lang="fr-FR" sz="1050" dirty="0"/>
              <a:t>Faible implication de certains partenaires institutionnels dans le processus de planification et de mise en œuvre et la difficulté de conseiller l’approche </a:t>
            </a:r>
            <a:r>
              <a:rPr lang="fr-FR" sz="1050" b="1" dirty="0"/>
              <a:t>humanitaire</a:t>
            </a:r>
            <a:r>
              <a:rPr lang="fr-FR" sz="1050" dirty="0"/>
              <a:t> et le volet </a:t>
            </a:r>
            <a:r>
              <a:rPr lang="fr-FR" sz="1050" b="1" dirty="0"/>
              <a:t>sécuritaire</a:t>
            </a:r>
          </a:p>
          <a:p>
            <a:pPr lvl="0" algn="l" rtl="0">
              <a:spcBef>
                <a:spcPts val="600"/>
              </a:spcBef>
              <a:spcAft>
                <a:spcPts val="0"/>
              </a:spcAft>
              <a:buClrTx/>
              <a:buSzPts val="1600"/>
              <a:buFont typeface="Wingdings" panose="05000000000000000000" pitchFamily="2" charset="2"/>
              <a:buChar char="§"/>
            </a:pPr>
            <a:endParaRPr lang="fr-FR" sz="1050" dirty="0"/>
          </a:p>
        </p:txBody>
      </p:sp>
      <p:sp>
        <p:nvSpPr>
          <p:cNvPr id="195" name="Google Shape;195;p19"/>
          <p:cNvSpPr txBox="1">
            <a:spLocks noGrp="1"/>
          </p:cNvSpPr>
          <p:nvPr>
            <p:ph type="sldNum" idx="12"/>
          </p:nvPr>
        </p:nvSpPr>
        <p:spPr>
          <a:xfrm>
            <a:off x="8555875" y="4576450"/>
            <a:ext cx="435600" cy="4356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fld id="{00000000-1234-1234-1234-123412341234}" type="slidenum">
              <a:rPr lang="en"/>
              <a:t>21</a:t>
            </a:fld>
            <a:endParaRPr/>
          </a:p>
        </p:txBody>
      </p:sp>
      <p:grpSp>
        <p:nvGrpSpPr>
          <p:cNvPr id="196" name="Google Shape;196;p19"/>
          <p:cNvGrpSpPr/>
          <p:nvPr/>
        </p:nvGrpSpPr>
        <p:grpSpPr>
          <a:xfrm>
            <a:off x="6438110" y="3653462"/>
            <a:ext cx="369505" cy="369505"/>
            <a:chOff x="2594050" y="1631825"/>
            <a:chExt cx="439625" cy="439625"/>
          </a:xfrm>
        </p:grpSpPr>
        <p:sp>
          <p:nvSpPr>
            <p:cNvPr id="197" name="Google Shape;197;p19"/>
            <p:cNvSpPr/>
            <p:nvPr/>
          </p:nvSpPr>
          <p:spPr>
            <a:xfrm>
              <a:off x="2594050" y="1883300"/>
              <a:ext cx="188175" cy="188150"/>
            </a:xfrm>
            <a:custGeom>
              <a:avLst/>
              <a:gdLst/>
              <a:ahLst/>
              <a:cxnLst/>
              <a:rect l="l" t="t" r="r" b="b"/>
              <a:pathLst>
                <a:path w="7527" h="7526" fill="none" extrusionOk="0">
                  <a:moveTo>
                    <a:pt x="5992" y="0"/>
                  </a:moveTo>
                  <a:lnTo>
                    <a:pt x="537" y="6430"/>
                  </a:lnTo>
                  <a:lnTo>
                    <a:pt x="1" y="7526"/>
                  </a:lnTo>
                  <a:lnTo>
                    <a:pt x="1097" y="6990"/>
                  </a:lnTo>
                  <a:lnTo>
                    <a:pt x="7526" y="1534"/>
                  </a:lnTo>
                  <a:lnTo>
                    <a:pt x="5992" y="0"/>
                  </a:lnTo>
                  <a:close/>
                </a:path>
              </a:pathLst>
            </a:custGeom>
            <a:noFill/>
            <a:ln w="12175" cap="rnd"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8" name="Google Shape;198;p19"/>
            <p:cNvSpPr/>
            <p:nvPr/>
          </p:nvSpPr>
          <p:spPr>
            <a:xfrm>
              <a:off x="2857700" y="1631825"/>
              <a:ext cx="175975" cy="176000"/>
            </a:xfrm>
            <a:custGeom>
              <a:avLst/>
              <a:gdLst/>
              <a:ahLst/>
              <a:cxnLst/>
              <a:rect l="l" t="t" r="r" b="b"/>
              <a:pathLst>
                <a:path w="7039" h="7040" fill="none" extrusionOk="0">
                  <a:moveTo>
                    <a:pt x="268" y="2704"/>
                  </a:moveTo>
                  <a:lnTo>
                    <a:pt x="4336" y="6771"/>
                  </a:lnTo>
                  <a:lnTo>
                    <a:pt x="4336" y="6771"/>
                  </a:lnTo>
                  <a:lnTo>
                    <a:pt x="4336" y="6771"/>
                  </a:lnTo>
                  <a:lnTo>
                    <a:pt x="4652" y="6917"/>
                  </a:lnTo>
                  <a:lnTo>
                    <a:pt x="4993" y="7015"/>
                  </a:lnTo>
                  <a:lnTo>
                    <a:pt x="5310" y="7039"/>
                  </a:lnTo>
                  <a:lnTo>
                    <a:pt x="5651" y="7039"/>
                  </a:lnTo>
                  <a:lnTo>
                    <a:pt x="5992" y="6966"/>
                  </a:lnTo>
                  <a:lnTo>
                    <a:pt x="6308" y="6844"/>
                  </a:lnTo>
                  <a:lnTo>
                    <a:pt x="6454" y="6747"/>
                  </a:lnTo>
                  <a:lnTo>
                    <a:pt x="6601" y="6674"/>
                  </a:lnTo>
                  <a:lnTo>
                    <a:pt x="6747" y="6552"/>
                  </a:lnTo>
                  <a:lnTo>
                    <a:pt x="6893" y="6430"/>
                  </a:lnTo>
                  <a:lnTo>
                    <a:pt x="6893" y="6430"/>
                  </a:lnTo>
                  <a:lnTo>
                    <a:pt x="6942" y="6357"/>
                  </a:lnTo>
                  <a:lnTo>
                    <a:pt x="7015" y="6260"/>
                  </a:lnTo>
                  <a:lnTo>
                    <a:pt x="7039" y="6138"/>
                  </a:lnTo>
                  <a:lnTo>
                    <a:pt x="7039" y="6041"/>
                  </a:lnTo>
                  <a:lnTo>
                    <a:pt x="7039" y="6041"/>
                  </a:lnTo>
                  <a:lnTo>
                    <a:pt x="7039" y="5943"/>
                  </a:lnTo>
                  <a:lnTo>
                    <a:pt x="7015" y="5846"/>
                  </a:lnTo>
                  <a:lnTo>
                    <a:pt x="6942" y="5748"/>
                  </a:lnTo>
                  <a:lnTo>
                    <a:pt x="6893" y="5651"/>
                  </a:lnTo>
                  <a:lnTo>
                    <a:pt x="1389" y="147"/>
                  </a:lnTo>
                  <a:lnTo>
                    <a:pt x="1389" y="147"/>
                  </a:lnTo>
                  <a:lnTo>
                    <a:pt x="1291" y="98"/>
                  </a:lnTo>
                  <a:lnTo>
                    <a:pt x="1194" y="25"/>
                  </a:lnTo>
                  <a:lnTo>
                    <a:pt x="1096" y="0"/>
                  </a:lnTo>
                  <a:lnTo>
                    <a:pt x="999" y="0"/>
                  </a:lnTo>
                  <a:lnTo>
                    <a:pt x="999" y="0"/>
                  </a:lnTo>
                  <a:lnTo>
                    <a:pt x="902" y="0"/>
                  </a:lnTo>
                  <a:lnTo>
                    <a:pt x="780" y="25"/>
                  </a:lnTo>
                  <a:lnTo>
                    <a:pt x="682" y="98"/>
                  </a:lnTo>
                  <a:lnTo>
                    <a:pt x="609" y="147"/>
                  </a:lnTo>
                  <a:lnTo>
                    <a:pt x="609" y="147"/>
                  </a:lnTo>
                  <a:lnTo>
                    <a:pt x="487" y="293"/>
                  </a:lnTo>
                  <a:lnTo>
                    <a:pt x="366" y="439"/>
                  </a:lnTo>
                  <a:lnTo>
                    <a:pt x="293" y="585"/>
                  </a:lnTo>
                  <a:lnTo>
                    <a:pt x="195" y="731"/>
                  </a:lnTo>
                  <a:lnTo>
                    <a:pt x="73" y="1048"/>
                  </a:lnTo>
                  <a:lnTo>
                    <a:pt x="0" y="1389"/>
                  </a:lnTo>
                  <a:lnTo>
                    <a:pt x="0" y="1730"/>
                  </a:lnTo>
                  <a:lnTo>
                    <a:pt x="25" y="2046"/>
                  </a:lnTo>
                  <a:lnTo>
                    <a:pt x="122" y="2387"/>
                  </a:lnTo>
                  <a:lnTo>
                    <a:pt x="268" y="2704"/>
                  </a:lnTo>
                  <a:lnTo>
                    <a:pt x="268" y="2704"/>
                  </a:lnTo>
                  <a:close/>
                </a:path>
              </a:pathLst>
            </a:custGeom>
            <a:noFill/>
            <a:ln w="12175" cap="rnd"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9" name="Google Shape;199;p19"/>
            <p:cNvSpPr/>
            <p:nvPr/>
          </p:nvSpPr>
          <p:spPr>
            <a:xfrm>
              <a:off x="2662850" y="1699400"/>
              <a:ext cx="303250" cy="303250"/>
            </a:xfrm>
            <a:custGeom>
              <a:avLst/>
              <a:gdLst/>
              <a:ahLst/>
              <a:cxnLst/>
              <a:rect l="l" t="t" r="r" b="b"/>
              <a:pathLst>
                <a:path w="12130" h="12130" fill="none" extrusionOk="0">
                  <a:moveTo>
                    <a:pt x="8038" y="1"/>
                  </a:moveTo>
                  <a:lnTo>
                    <a:pt x="4872" y="3191"/>
                  </a:lnTo>
                  <a:lnTo>
                    <a:pt x="4872" y="3191"/>
                  </a:lnTo>
                  <a:lnTo>
                    <a:pt x="4628" y="3094"/>
                  </a:lnTo>
                  <a:lnTo>
                    <a:pt x="4385" y="2997"/>
                  </a:lnTo>
                  <a:lnTo>
                    <a:pt x="4092" y="2899"/>
                  </a:lnTo>
                  <a:lnTo>
                    <a:pt x="3800" y="2850"/>
                  </a:lnTo>
                  <a:lnTo>
                    <a:pt x="3484" y="2777"/>
                  </a:lnTo>
                  <a:lnTo>
                    <a:pt x="3167" y="2729"/>
                  </a:lnTo>
                  <a:lnTo>
                    <a:pt x="2850" y="2704"/>
                  </a:lnTo>
                  <a:lnTo>
                    <a:pt x="2534" y="2704"/>
                  </a:lnTo>
                  <a:lnTo>
                    <a:pt x="2534" y="2704"/>
                  </a:lnTo>
                  <a:lnTo>
                    <a:pt x="2241" y="2704"/>
                  </a:lnTo>
                  <a:lnTo>
                    <a:pt x="1949" y="2729"/>
                  </a:lnTo>
                  <a:lnTo>
                    <a:pt x="1633" y="2777"/>
                  </a:lnTo>
                  <a:lnTo>
                    <a:pt x="1316" y="2850"/>
                  </a:lnTo>
                  <a:lnTo>
                    <a:pt x="999" y="2972"/>
                  </a:lnTo>
                  <a:lnTo>
                    <a:pt x="707" y="3094"/>
                  </a:lnTo>
                  <a:lnTo>
                    <a:pt x="415" y="3289"/>
                  </a:lnTo>
                  <a:lnTo>
                    <a:pt x="147" y="3508"/>
                  </a:lnTo>
                  <a:lnTo>
                    <a:pt x="147" y="3508"/>
                  </a:lnTo>
                  <a:lnTo>
                    <a:pt x="74" y="3581"/>
                  </a:lnTo>
                  <a:lnTo>
                    <a:pt x="25" y="3678"/>
                  </a:lnTo>
                  <a:lnTo>
                    <a:pt x="1" y="3776"/>
                  </a:lnTo>
                  <a:lnTo>
                    <a:pt x="1" y="3898"/>
                  </a:lnTo>
                  <a:lnTo>
                    <a:pt x="1" y="3898"/>
                  </a:lnTo>
                  <a:lnTo>
                    <a:pt x="1" y="3995"/>
                  </a:lnTo>
                  <a:lnTo>
                    <a:pt x="25" y="4093"/>
                  </a:lnTo>
                  <a:lnTo>
                    <a:pt x="74" y="4190"/>
                  </a:lnTo>
                  <a:lnTo>
                    <a:pt x="147" y="4287"/>
                  </a:lnTo>
                  <a:lnTo>
                    <a:pt x="7843" y="11984"/>
                  </a:lnTo>
                  <a:lnTo>
                    <a:pt x="7843" y="11984"/>
                  </a:lnTo>
                  <a:lnTo>
                    <a:pt x="7941" y="12057"/>
                  </a:lnTo>
                  <a:lnTo>
                    <a:pt x="8038" y="12105"/>
                  </a:lnTo>
                  <a:lnTo>
                    <a:pt x="8135" y="12130"/>
                  </a:lnTo>
                  <a:lnTo>
                    <a:pt x="8233" y="12130"/>
                  </a:lnTo>
                  <a:lnTo>
                    <a:pt x="8233" y="12130"/>
                  </a:lnTo>
                  <a:lnTo>
                    <a:pt x="8355" y="12130"/>
                  </a:lnTo>
                  <a:lnTo>
                    <a:pt x="8452" y="12105"/>
                  </a:lnTo>
                  <a:lnTo>
                    <a:pt x="8549" y="12057"/>
                  </a:lnTo>
                  <a:lnTo>
                    <a:pt x="8622" y="11984"/>
                  </a:lnTo>
                  <a:lnTo>
                    <a:pt x="8622" y="11984"/>
                  </a:lnTo>
                  <a:lnTo>
                    <a:pt x="8842" y="11716"/>
                  </a:lnTo>
                  <a:lnTo>
                    <a:pt x="9036" y="11423"/>
                  </a:lnTo>
                  <a:lnTo>
                    <a:pt x="9158" y="11131"/>
                  </a:lnTo>
                  <a:lnTo>
                    <a:pt x="9280" y="10814"/>
                  </a:lnTo>
                  <a:lnTo>
                    <a:pt x="9353" y="10498"/>
                  </a:lnTo>
                  <a:lnTo>
                    <a:pt x="9402" y="10181"/>
                  </a:lnTo>
                  <a:lnTo>
                    <a:pt x="9426" y="9889"/>
                  </a:lnTo>
                  <a:lnTo>
                    <a:pt x="9426" y="9597"/>
                  </a:lnTo>
                  <a:lnTo>
                    <a:pt x="9426" y="9597"/>
                  </a:lnTo>
                  <a:lnTo>
                    <a:pt x="9426" y="9280"/>
                  </a:lnTo>
                  <a:lnTo>
                    <a:pt x="9402" y="8964"/>
                  </a:lnTo>
                  <a:lnTo>
                    <a:pt x="9353" y="8647"/>
                  </a:lnTo>
                  <a:lnTo>
                    <a:pt x="9280" y="8330"/>
                  </a:lnTo>
                  <a:lnTo>
                    <a:pt x="9231" y="8038"/>
                  </a:lnTo>
                  <a:lnTo>
                    <a:pt x="9134" y="7746"/>
                  </a:lnTo>
                  <a:lnTo>
                    <a:pt x="9036" y="7502"/>
                  </a:lnTo>
                  <a:lnTo>
                    <a:pt x="8939" y="7259"/>
                  </a:lnTo>
                  <a:lnTo>
                    <a:pt x="12130" y="4093"/>
                  </a:lnTo>
                </a:path>
              </a:pathLst>
            </a:custGeom>
            <a:noFill/>
            <a:ln w="12175" cap="rnd"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0" name="Google Shape;200;p19"/>
            <p:cNvSpPr/>
            <p:nvPr/>
          </p:nvSpPr>
          <p:spPr>
            <a:xfrm>
              <a:off x="2801675" y="1740825"/>
              <a:ext cx="49950" cy="49950"/>
            </a:xfrm>
            <a:custGeom>
              <a:avLst/>
              <a:gdLst/>
              <a:ahLst/>
              <a:cxnLst/>
              <a:rect l="l" t="t" r="r" b="b"/>
              <a:pathLst>
                <a:path w="1998" h="1998" fill="none" extrusionOk="0">
                  <a:moveTo>
                    <a:pt x="1" y="1997"/>
                  </a:moveTo>
                  <a:lnTo>
                    <a:pt x="1998" y="0"/>
                  </a:lnTo>
                </a:path>
              </a:pathLst>
            </a:custGeom>
            <a:noFill/>
            <a:ln w="12175" cap="rnd"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2" name="Titre 2">
            <a:extLst>
              <a:ext uri="{FF2B5EF4-FFF2-40B4-BE49-F238E27FC236}">
                <a16:creationId xmlns:a16="http://schemas.microsoft.com/office/drawing/2014/main" id="{174C4ED9-B284-011B-E6E4-FF148343A1CD}"/>
              </a:ext>
            </a:extLst>
          </p:cNvPr>
          <p:cNvSpPr txBox="1">
            <a:spLocks/>
          </p:cNvSpPr>
          <p:nvPr/>
        </p:nvSpPr>
        <p:spPr>
          <a:xfrm>
            <a:off x="457200" y="708925"/>
            <a:ext cx="5220300" cy="68310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fr-FR" sz="3600" b="1" dirty="0">
                <a:solidFill>
                  <a:schemeClr val="dk1"/>
                </a:solidFill>
                <a:latin typeface="Poppins"/>
                <a:cs typeface="Poppins"/>
                <a:sym typeface="Poppins"/>
              </a:rPr>
              <a:t>Pertinence</a:t>
            </a:r>
          </a:p>
        </p:txBody>
      </p:sp>
      <p:grpSp>
        <p:nvGrpSpPr>
          <p:cNvPr id="3" name="Google Shape;9151;p73">
            <a:extLst>
              <a:ext uri="{FF2B5EF4-FFF2-40B4-BE49-F238E27FC236}">
                <a16:creationId xmlns:a16="http://schemas.microsoft.com/office/drawing/2014/main" id="{451D36BE-B8AA-7F94-F6B3-21CA10F0F90E}"/>
              </a:ext>
            </a:extLst>
          </p:cNvPr>
          <p:cNvGrpSpPr/>
          <p:nvPr/>
        </p:nvGrpSpPr>
        <p:grpSpPr>
          <a:xfrm>
            <a:off x="4686048" y="1810309"/>
            <a:ext cx="981560" cy="2554682"/>
            <a:chOff x="7818325" y="1165658"/>
            <a:chExt cx="688210" cy="1051365"/>
          </a:xfrm>
        </p:grpSpPr>
        <p:grpSp>
          <p:nvGrpSpPr>
            <p:cNvPr id="4" name="Google Shape;9152;p73">
              <a:extLst>
                <a:ext uri="{FF2B5EF4-FFF2-40B4-BE49-F238E27FC236}">
                  <a16:creationId xmlns:a16="http://schemas.microsoft.com/office/drawing/2014/main" id="{DBB81A1D-DCB3-4ED3-7556-022B9BA5FE10}"/>
                </a:ext>
              </a:extLst>
            </p:cNvPr>
            <p:cNvGrpSpPr/>
            <p:nvPr/>
          </p:nvGrpSpPr>
          <p:grpSpPr>
            <a:xfrm>
              <a:off x="7818475" y="1969723"/>
              <a:ext cx="688060" cy="247300"/>
              <a:chOff x="7818475" y="1969723"/>
              <a:chExt cx="688060" cy="247300"/>
            </a:xfrm>
          </p:grpSpPr>
          <p:sp>
            <p:nvSpPr>
              <p:cNvPr id="14" name="Google Shape;9153;p73">
                <a:extLst>
                  <a:ext uri="{FF2B5EF4-FFF2-40B4-BE49-F238E27FC236}">
                    <a16:creationId xmlns:a16="http://schemas.microsoft.com/office/drawing/2014/main" id="{0C41551A-FD0E-EAD8-244E-C107516FE295}"/>
                  </a:ext>
                </a:extLst>
              </p:cNvPr>
              <p:cNvSpPr/>
              <p:nvPr/>
            </p:nvSpPr>
            <p:spPr>
              <a:xfrm flipH="1">
                <a:off x="8366247" y="1969723"/>
                <a:ext cx="140288" cy="247300"/>
              </a:xfrm>
              <a:custGeom>
                <a:avLst/>
                <a:gdLst/>
                <a:ahLst/>
                <a:cxnLst/>
                <a:rect l="l" t="t" r="r" b="b"/>
                <a:pathLst>
                  <a:path w="14992" h="26428" extrusionOk="0">
                    <a:moveTo>
                      <a:pt x="31" y="0"/>
                    </a:moveTo>
                    <a:cubicBezTo>
                      <a:pt x="25" y="0"/>
                      <a:pt x="19" y="0"/>
                      <a:pt x="13" y="0"/>
                    </a:cubicBezTo>
                    <a:lnTo>
                      <a:pt x="0" y="0"/>
                    </a:lnTo>
                    <a:lnTo>
                      <a:pt x="0" y="26407"/>
                    </a:lnTo>
                    <a:lnTo>
                      <a:pt x="13" y="26427"/>
                    </a:lnTo>
                    <a:lnTo>
                      <a:pt x="14992" y="1860"/>
                    </a:lnTo>
                    <a:cubicBezTo>
                      <a:pt x="10391" y="663"/>
                      <a:pt x="5335" y="0"/>
                      <a:pt x="31" y="0"/>
                    </a:cubicBezTo>
                    <a:close/>
                  </a:path>
                </a:pathLst>
              </a:custGeom>
              <a:noFill/>
              <a:ln w="9525" cap="flat" cmpd="sng">
                <a:solidFill>
                  <a:srgbClr val="CFD9E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cxnSp>
            <p:nvCxnSpPr>
              <p:cNvPr id="15" name="Google Shape;9156;p73">
                <a:extLst>
                  <a:ext uri="{FF2B5EF4-FFF2-40B4-BE49-F238E27FC236}">
                    <a16:creationId xmlns:a16="http://schemas.microsoft.com/office/drawing/2014/main" id="{F6BC8C85-DF93-13CD-D527-DCC2FF5B647F}"/>
                  </a:ext>
                </a:extLst>
              </p:cNvPr>
              <p:cNvCxnSpPr/>
              <p:nvPr/>
            </p:nvCxnSpPr>
            <p:spPr>
              <a:xfrm rot="10800000">
                <a:off x="7818475" y="2100600"/>
                <a:ext cx="620400" cy="0"/>
              </a:xfrm>
              <a:prstGeom prst="straightConnector1">
                <a:avLst/>
              </a:prstGeom>
              <a:noFill/>
              <a:ln w="9525" cap="flat" cmpd="sng">
                <a:solidFill>
                  <a:srgbClr val="CFD9E0"/>
                </a:solidFill>
                <a:prstDash val="solid"/>
                <a:round/>
                <a:headEnd type="none" w="med" len="med"/>
                <a:tailEnd type="oval" w="med" len="med"/>
              </a:ln>
            </p:spPr>
          </p:cxnSp>
        </p:grpSp>
        <p:grpSp>
          <p:nvGrpSpPr>
            <p:cNvPr id="5" name="Google Shape;9157;p73">
              <a:extLst>
                <a:ext uri="{FF2B5EF4-FFF2-40B4-BE49-F238E27FC236}">
                  <a16:creationId xmlns:a16="http://schemas.microsoft.com/office/drawing/2014/main" id="{FC6B38F1-A819-84E5-F1EC-E97E5EA1D9E3}"/>
                </a:ext>
              </a:extLst>
            </p:cNvPr>
            <p:cNvGrpSpPr/>
            <p:nvPr/>
          </p:nvGrpSpPr>
          <p:grpSpPr>
            <a:xfrm>
              <a:off x="7818425" y="1712201"/>
              <a:ext cx="688100" cy="246767"/>
              <a:chOff x="7818425" y="1712201"/>
              <a:chExt cx="688100" cy="246767"/>
            </a:xfrm>
          </p:grpSpPr>
          <p:sp>
            <p:nvSpPr>
              <p:cNvPr id="12" name="Google Shape;9158;p73">
                <a:extLst>
                  <a:ext uri="{FF2B5EF4-FFF2-40B4-BE49-F238E27FC236}">
                    <a16:creationId xmlns:a16="http://schemas.microsoft.com/office/drawing/2014/main" id="{D624878E-E561-0D25-84AD-9C855C808CF0}"/>
                  </a:ext>
                </a:extLst>
              </p:cNvPr>
              <p:cNvSpPr/>
              <p:nvPr/>
            </p:nvSpPr>
            <p:spPr>
              <a:xfrm flipH="1">
                <a:off x="8226249" y="1712201"/>
                <a:ext cx="280276" cy="246767"/>
              </a:xfrm>
              <a:custGeom>
                <a:avLst/>
                <a:gdLst/>
                <a:ahLst/>
                <a:cxnLst/>
                <a:rect l="l" t="t" r="r" b="b"/>
                <a:pathLst>
                  <a:path w="29952" h="26371" extrusionOk="0">
                    <a:moveTo>
                      <a:pt x="1" y="0"/>
                    </a:moveTo>
                    <a:lnTo>
                      <a:pt x="1" y="24234"/>
                    </a:lnTo>
                    <a:lnTo>
                      <a:pt x="14" y="24234"/>
                    </a:lnTo>
                    <a:cubicBezTo>
                      <a:pt x="14" y="24234"/>
                      <a:pt x="203" y="24229"/>
                      <a:pt x="558" y="24229"/>
                    </a:cubicBezTo>
                    <a:cubicBezTo>
                      <a:pt x="2473" y="24229"/>
                      <a:pt x="9215" y="24384"/>
                      <a:pt x="17213" y="26370"/>
                    </a:cubicBezTo>
                    <a:lnTo>
                      <a:pt x="29952" y="5713"/>
                    </a:lnTo>
                    <a:cubicBezTo>
                      <a:pt x="29952" y="5713"/>
                      <a:pt x="20827" y="0"/>
                      <a:pt x="14" y="0"/>
                    </a:cubicBezTo>
                    <a:close/>
                  </a:path>
                </a:pathLst>
              </a:custGeom>
              <a:noFill/>
              <a:ln w="9525" cap="flat" cmpd="sng">
                <a:solidFill>
                  <a:srgbClr val="A5B7C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cxnSp>
            <p:nvCxnSpPr>
              <p:cNvPr id="13" name="Google Shape;9161;p73">
                <a:extLst>
                  <a:ext uri="{FF2B5EF4-FFF2-40B4-BE49-F238E27FC236}">
                    <a16:creationId xmlns:a16="http://schemas.microsoft.com/office/drawing/2014/main" id="{37D90F74-3BCB-F9A6-7518-B8137D6F5F61}"/>
                  </a:ext>
                </a:extLst>
              </p:cNvPr>
              <p:cNvCxnSpPr/>
              <p:nvPr/>
            </p:nvCxnSpPr>
            <p:spPr>
              <a:xfrm rot="10800000">
                <a:off x="7818425" y="1879575"/>
                <a:ext cx="474000" cy="0"/>
              </a:xfrm>
              <a:prstGeom prst="straightConnector1">
                <a:avLst/>
              </a:prstGeom>
              <a:noFill/>
              <a:ln w="9525" cap="flat" cmpd="sng">
                <a:solidFill>
                  <a:srgbClr val="A5B7C6"/>
                </a:solidFill>
                <a:prstDash val="solid"/>
                <a:round/>
                <a:headEnd type="none" w="med" len="med"/>
                <a:tailEnd type="oval" w="med" len="med"/>
              </a:ln>
            </p:spPr>
          </p:cxnSp>
        </p:grpSp>
        <p:grpSp>
          <p:nvGrpSpPr>
            <p:cNvPr id="6" name="Google Shape;9162;p73">
              <a:extLst>
                <a:ext uri="{FF2B5EF4-FFF2-40B4-BE49-F238E27FC236}">
                  <a16:creationId xmlns:a16="http://schemas.microsoft.com/office/drawing/2014/main" id="{AB467798-36E1-E2FD-86CC-CD13AB483627}"/>
                </a:ext>
              </a:extLst>
            </p:cNvPr>
            <p:cNvGrpSpPr/>
            <p:nvPr/>
          </p:nvGrpSpPr>
          <p:grpSpPr>
            <a:xfrm>
              <a:off x="7818325" y="1447520"/>
              <a:ext cx="688200" cy="286667"/>
              <a:chOff x="7818325" y="1447520"/>
              <a:chExt cx="688200" cy="286667"/>
            </a:xfrm>
          </p:grpSpPr>
          <p:sp>
            <p:nvSpPr>
              <p:cNvPr id="10" name="Google Shape;9163;p73">
                <a:extLst>
                  <a:ext uri="{FF2B5EF4-FFF2-40B4-BE49-F238E27FC236}">
                    <a16:creationId xmlns:a16="http://schemas.microsoft.com/office/drawing/2014/main" id="{07567B0E-A1F1-10CD-4F28-E0F05B4BD320}"/>
                  </a:ext>
                </a:extLst>
              </p:cNvPr>
              <p:cNvSpPr/>
              <p:nvPr/>
            </p:nvSpPr>
            <p:spPr>
              <a:xfrm flipH="1">
                <a:off x="8087665" y="1447520"/>
                <a:ext cx="418860" cy="286667"/>
              </a:xfrm>
              <a:custGeom>
                <a:avLst/>
                <a:gdLst/>
                <a:ahLst/>
                <a:cxnLst/>
                <a:rect l="l" t="t" r="r" b="b"/>
                <a:pathLst>
                  <a:path w="44762" h="30635" extrusionOk="0">
                    <a:moveTo>
                      <a:pt x="1" y="1"/>
                    </a:moveTo>
                    <a:lnTo>
                      <a:pt x="1" y="24648"/>
                    </a:lnTo>
                    <a:lnTo>
                      <a:pt x="14" y="24648"/>
                    </a:lnTo>
                    <a:cubicBezTo>
                      <a:pt x="5607" y="24648"/>
                      <a:pt x="18560" y="25130"/>
                      <a:pt x="31390" y="30635"/>
                    </a:cubicBezTo>
                    <a:lnTo>
                      <a:pt x="44761" y="10327"/>
                    </a:lnTo>
                    <a:cubicBezTo>
                      <a:pt x="44761" y="10327"/>
                      <a:pt x="27304" y="1"/>
                      <a:pt x="14" y="1"/>
                    </a:cubicBezTo>
                    <a:close/>
                  </a:path>
                </a:pathLst>
              </a:custGeom>
              <a:noFill/>
              <a:ln w="9525" cap="flat" cmpd="sng">
                <a:solidFill>
                  <a:srgbClr val="869FB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cxnSp>
            <p:nvCxnSpPr>
              <p:cNvPr id="11" name="Google Shape;9166;p73">
                <a:extLst>
                  <a:ext uri="{FF2B5EF4-FFF2-40B4-BE49-F238E27FC236}">
                    <a16:creationId xmlns:a16="http://schemas.microsoft.com/office/drawing/2014/main" id="{EA181F93-B8BB-4855-C295-78A355B81EBB}"/>
                  </a:ext>
                </a:extLst>
              </p:cNvPr>
              <p:cNvCxnSpPr/>
              <p:nvPr/>
            </p:nvCxnSpPr>
            <p:spPr>
              <a:xfrm rot="10800000">
                <a:off x="7818325" y="1618701"/>
                <a:ext cx="321600" cy="0"/>
              </a:xfrm>
              <a:prstGeom prst="straightConnector1">
                <a:avLst/>
              </a:prstGeom>
              <a:noFill/>
              <a:ln w="9525" cap="flat" cmpd="sng">
                <a:solidFill>
                  <a:srgbClr val="869FB2"/>
                </a:solidFill>
                <a:prstDash val="solid"/>
                <a:round/>
                <a:headEnd type="none" w="med" len="med"/>
                <a:tailEnd type="oval" w="med" len="med"/>
              </a:ln>
            </p:spPr>
          </p:cxnSp>
        </p:grpSp>
        <p:grpSp>
          <p:nvGrpSpPr>
            <p:cNvPr id="7" name="Google Shape;9167;p73">
              <a:extLst>
                <a:ext uri="{FF2B5EF4-FFF2-40B4-BE49-F238E27FC236}">
                  <a16:creationId xmlns:a16="http://schemas.microsoft.com/office/drawing/2014/main" id="{D7E0595A-97DA-17C1-FB07-77C4ABA39913}"/>
                </a:ext>
              </a:extLst>
            </p:cNvPr>
            <p:cNvGrpSpPr/>
            <p:nvPr/>
          </p:nvGrpSpPr>
          <p:grpSpPr>
            <a:xfrm>
              <a:off x="7818425" y="1165658"/>
              <a:ext cx="688100" cy="344253"/>
              <a:chOff x="7818425" y="1165658"/>
              <a:chExt cx="688100" cy="344253"/>
            </a:xfrm>
          </p:grpSpPr>
          <p:sp>
            <p:nvSpPr>
              <p:cNvPr id="8" name="Google Shape;9168;p73">
                <a:extLst>
                  <a:ext uri="{FF2B5EF4-FFF2-40B4-BE49-F238E27FC236}">
                    <a16:creationId xmlns:a16="http://schemas.microsoft.com/office/drawing/2014/main" id="{789705B3-83CD-AE95-4DFC-9D8CDEF09455}"/>
                  </a:ext>
                </a:extLst>
              </p:cNvPr>
              <p:cNvSpPr/>
              <p:nvPr/>
            </p:nvSpPr>
            <p:spPr>
              <a:xfrm flipH="1">
                <a:off x="7919557" y="1165658"/>
                <a:ext cx="586968" cy="344253"/>
              </a:xfrm>
              <a:custGeom>
                <a:avLst/>
                <a:gdLst/>
                <a:ahLst/>
                <a:cxnLst/>
                <a:rect l="l" t="t" r="r" b="b"/>
                <a:pathLst>
                  <a:path w="62727" h="36789" extrusionOk="0">
                    <a:moveTo>
                      <a:pt x="1" y="1"/>
                    </a:moveTo>
                    <a:lnTo>
                      <a:pt x="1" y="25976"/>
                    </a:lnTo>
                    <a:lnTo>
                      <a:pt x="17" y="25976"/>
                    </a:lnTo>
                    <a:cubicBezTo>
                      <a:pt x="74" y="25976"/>
                      <a:pt x="588" y="25960"/>
                      <a:pt x="1487" y="25960"/>
                    </a:cubicBezTo>
                    <a:cubicBezTo>
                      <a:pt x="7235" y="25960"/>
                      <a:pt x="28709" y="26646"/>
                      <a:pt x="46867" y="36789"/>
                    </a:cubicBezTo>
                    <a:lnTo>
                      <a:pt x="62726" y="12728"/>
                    </a:lnTo>
                    <a:cubicBezTo>
                      <a:pt x="62726" y="12728"/>
                      <a:pt x="39312" y="2"/>
                      <a:pt x="17" y="1"/>
                    </a:cubicBezTo>
                    <a:close/>
                  </a:path>
                </a:pathLst>
              </a:custGeom>
              <a:noFill/>
              <a:ln w="9525" cap="flat" cmpd="sng">
                <a:solidFill>
                  <a:srgbClr val="869FB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cxnSp>
            <p:nvCxnSpPr>
              <p:cNvPr id="9" name="Google Shape;9171;p73">
                <a:extLst>
                  <a:ext uri="{FF2B5EF4-FFF2-40B4-BE49-F238E27FC236}">
                    <a16:creationId xmlns:a16="http://schemas.microsoft.com/office/drawing/2014/main" id="{4B85C82E-B88D-E3B1-5C3C-85AF9EF0084F}"/>
                  </a:ext>
                </a:extLst>
              </p:cNvPr>
              <p:cNvCxnSpPr/>
              <p:nvPr/>
            </p:nvCxnSpPr>
            <p:spPr>
              <a:xfrm rot="10800000">
                <a:off x="7818425" y="1377749"/>
                <a:ext cx="164400" cy="0"/>
              </a:xfrm>
              <a:prstGeom prst="straightConnector1">
                <a:avLst/>
              </a:prstGeom>
              <a:noFill/>
              <a:ln w="9525" cap="flat" cmpd="sng">
                <a:solidFill>
                  <a:srgbClr val="869FB1"/>
                </a:solidFill>
                <a:prstDash val="solid"/>
                <a:round/>
                <a:headEnd type="none" w="med" len="med"/>
                <a:tailEnd type="oval" w="med" len="med"/>
              </a:ln>
            </p:spPr>
          </p:cxnSp>
        </p:grpSp>
      </p:grpSp>
    </p:spTree>
    <p:extLst>
      <p:ext uri="{BB962C8B-B14F-4D97-AF65-F5344CB8AC3E}">
        <p14:creationId xmlns:p14="http://schemas.microsoft.com/office/powerpoint/2010/main" val="32252539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9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94">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94">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94">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181">
          <a:extLst>
            <a:ext uri="{FF2B5EF4-FFF2-40B4-BE49-F238E27FC236}">
              <a16:creationId xmlns:a16="http://schemas.microsoft.com/office/drawing/2014/main" id="{D75BA3B5-CF0C-0974-70FE-5FA36FAC9065}"/>
            </a:ext>
          </a:extLst>
        </p:cNvPr>
        <p:cNvGrpSpPr/>
        <p:nvPr/>
      </p:nvGrpSpPr>
      <p:grpSpPr>
        <a:xfrm>
          <a:off x="0" y="0"/>
          <a:ext cx="0" cy="0"/>
          <a:chOff x="0" y="0"/>
          <a:chExt cx="0" cy="0"/>
        </a:xfrm>
      </p:grpSpPr>
      <p:sp>
        <p:nvSpPr>
          <p:cNvPr id="182" name="Google Shape;182;p18">
            <a:extLst>
              <a:ext uri="{FF2B5EF4-FFF2-40B4-BE49-F238E27FC236}">
                <a16:creationId xmlns:a16="http://schemas.microsoft.com/office/drawing/2014/main" id="{4555E6F9-914A-2E95-57DA-39CC2A0EC376}"/>
              </a:ext>
            </a:extLst>
          </p:cNvPr>
          <p:cNvSpPr txBox="1">
            <a:spLocks noGrp="1"/>
          </p:cNvSpPr>
          <p:nvPr>
            <p:ph type="body" idx="1"/>
          </p:nvPr>
        </p:nvSpPr>
        <p:spPr>
          <a:xfrm>
            <a:off x="2385524" y="1687740"/>
            <a:ext cx="4975395" cy="3265800"/>
          </a:xfrm>
          <a:prstGeom prst="rect">
            <a:avLst/>
          </a:prstGeom>
        </p:spPr>
        <p:txBody>
          <a:bodyPr spcFirstLastPara="1" wrap="square" lIns="91425" tIns="91425" rIns="91425" bIns="91425" anchor="t" anchorCtr="0">
            <a:noAutofit/>
          </a:bodyPr>
          <a:lstStyle/>
          <a:p>
            <a:pPr marL="0" lvl="0" indent="0" algn="l" rtl="0">
              <a:spcBef>
                <a:spcPts val="600"/>
              </a:spcBef>
              <a:spcAft>
                <a:spcPts val="0"/>
              </a:spcAft>
              <a:buNone/>
            </a:pPr>
            <a:r>
              <a:rPr lang="fr-FR" dirty="0"/>
              <a:t>Les objectifs sont globalement atteints</a:t>
            </a:r>
            <a:r>
              <a:rPr lang="en" dirty="0"/>
              <a:t>.</a:t>
            </a:r>
            <a:endParaRPr dirty="0"/>
          </a:p>
        </p:txBody>
      </p:sp>
      <p:sp>
        <p:nvSpPr>
          <p:cNvPr id="183" name="Google Shape;183;p18">
            <a:extLst>
              <a:ext uri="{FF2B5EF4-FFF2-40B4-BE49-F238E27FC236}">
                <a16:creationId xmlns:a16="http://schemas.microsoft.com/office/drawing/2014/main" id="{756BFEFA-A31D-CC3D-2A3C-B57EDBB070E8}"/>
              </a:ext>
            </a:extLst>
          </p:cNvPr>
          <p:cNvSpPr txBox="1">
            <a:spLocks noGrp="1"/>
          </p:cNvSpPr>
          <p:nvPr>
            <p:ph type="sldNum" idx="12"/>
          </p:nvPr>
        </p:nvSpPr>
        <p:spPr>
          <a:xfrm>
            <a:off x="8555875" y="4576450"/>
            <a:ext cx="435600" cy="4356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fld id="{00000000-1234-1234-1234-123412341234}" type="slidenum">
              <a:rPr lang="en"/>
              <a:t>22</a:t>
            </a:fld>
            <a:endParaRPr dirty="0"/>
          </a:p>
        </p:txBody>
      </p:sp>
      <p:sp>
        <p:nvSpPr>
          <p:cNvPr id="3" name="Titre 2">
            <a:extLst>
              <a:ext uri="{FF2B5EF4-FFF2-40B4-BE49-F238E27FC236}">
                <a16:creationId xmlns:a16="http://schemas.microsoft.com/office/drawing/2014/main" id="{0DBD7B0F-4638-4643-467B-BE99BA06B5D6}"/>
              </a:ext>
            </a:extLst>
          </p:cNvPr>
          <p:cNvSpPr txBox="1">
            <a:spLocks/>
          </p:cNvSpPr>
          <p:nvPr/>
        </p:nvSpPr>
        <p:spPr>
          <a:xfrm>
            <a:off x="457200" y="708925"/>
            <a:ext cx="5220300" cy="68310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fr-FR" sz="3600" b="1" dirty="0">
                <a:solidFill>
                  <a:schemeClr val="dk1"/>
                </a:solidFill>
                <a:latin typeface="Poppins"/>
                <a:cs typeface="Poppins"/>
                <a:sym typeface="Poppins"/>
              </a:rPr>
              <a:t>Efficacité </a:t>
            </a:r>
          </a:p>
        </p:txBody>
      </p:sp>
    </p:spTree>
    <p:extLst>
      <p:ext uri="{BB962C8B-B14F-4D97-AF65-F5344CB8AC3E}">
        <p14:creationId xmlns:p14="http://schemas.microsoft.com/office/powerpoint/2010/main" val="82024900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187"/>
        <p:cNvGrpSpPr/>
        <p:nvPr/>
      </p:nvGrpSpPr>
      <p:grpSpPr>
        <a:xfrm>
          <a:off x="0" y="0"/>
          <a:ext cx="0" cy="0"/>
          <a:chOff x="0" y="0"/>
          <a:chExt cx="0" cy="0"/>
        </a:xfrm>
      </p:grpSpPr>
      <p:sp>
        <p:nvSpPr>
          <p:cNvPr id="195" name="Google Shape;195;p19"/>
          <p:cNvSpPr txBox="1">
            <a:spLocks noGrp="1"/>
          </p:cNvSpPr>
          <p:nvPr>
            <p:ph type="sldNum" idx="12"/>
          </p:nvPr>
        </p:nvSpPr>
        <p:spPr>
          <a:xfrm>
            <a:off x="8555875" y="4576450"/>
            <a:ext cx="435600" cy="4356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fld id="{00000000-1234-1234-1234-123412341234}" type="slidenum">
              <a:rPr lang="en"/>
              <a:t>23</a:t>
            </a:fld>
            <a:endParaRPr/>
          </a:p>
        </p:txBody>
      </p:sp>
      <p:grpSp>
        <p:nvGrpSpPr>
          <p:cNvPr id="196" name="Google Shape;196;p19"/>
          <p:cNvGrpSpPr/>
          <p:nvPr/>
        </p:nvGrpSpPr>
        <p:grpSpPr>
          <a:xfrm>
            <a:off x="6438110" y="3653462"/>
            <a:ext cx="369505" cy="369505"/>
            <a:chOff x="2594050" y="1631825"/>
            <a:chExt cx="439625" cy="439625"/>
          </a:xfrm>
        </p:grpSpPr>
        <p:sp>
          <p:nvSpPr>
            <p:cNvPr id="197" name="Google Shape;197;p19"/>
            <p:cNvSpPr/>
            <p:nvPr/>
          </p:nvSpPr>
          <p:spPr>
            <a:xfrm>
              <a:off x="2594050" y="1883300"/>
              <a:ext cx="188175" cy="188150"/>
            </a:xfrm>
            <a:custGeom>
              <a:avLst/>
              <a:gdLst/>
              <a:ahLst/>
              <a:cxnLst/>
              <a:rect l="l" t="t" r="r" b="b"/>
              <a:pathLst>
                <a:path w="7527" h="7526" fill="none" extrusionOk="0">
                  <a:moveTo>
                    <a:pt x="5992" y="0"/>
                  </a:moveTo>
                  <a:lnTo>
                    <a:pt x="537" y="6430"/>
                  </a:lnTo>
                  <a:lnTo>
                    <a:pt x="1" y="7526"/>
                  </a:lnTo>
                  <a:lnTo>
                    <a:pt x="1097" y="6990"/>
                  </a:lnTo>
                  <a:lnTo>
                    <a:pt x="7526" y="1534"/>
                  </a:lnTo>
                  <a:lnTo>
                    <a:pt x="5992" y="0"/>
                  </a:lnTo>
                  <a:close/>
                </a:path>
              </a:pathLst>
            </a:custGeom>
            <a:noFill/>
            <a:ln w="12175" cap="rnd"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8" name="Google Shape;198;p19"/>
            <p:cNvSpPr/>
            <p:nvPr/>
          </p:nvSpPr>
          <p:spPr>
            <a:xfrm>
              <a:off x="2857700" y="1631825"/>
              <a:ext cx="175975" cy="176000"/>
            </a:xfrm>
            <a:custGeom>
              <a:avLst/>
              <a:gdLst/>
              <a:ahLst/>
              <a:cxnLst/>
              <a:rect l="l" t="t" r="r" b="b"/>
              <a:pathLst>
                <a:path w="7039" h="7040" fill="none" extrusionOk="0">
                  <a:moveTo>
                    <a:pt x="268" y="2704"/>
                  </a:moveTo>
                  <a:lnTo>
                    <a:pt x="4336" y="6771"/>
                  </a:lnTo>
                  <a:lnTo>
                    <a:pt x="4336" y="6771"/>
                  </a:lnTo>
                  <a:lnTo>
                    <a:pt x="4336" y="6771"/>
                  </a:lnTo>
                  <a:lnTo>
                    <a:pt x="4652" y="6917"/>
                  </a:lnTo>
                  <a:lnTo>
                    <a:pt x="4993" y="7015"/>
                  </a:lnTo>
                  <a:lnTo>
                    <a:pt x="5310" y="7039"/>
                  </a:lnTo>
                  <a:lnTo>
                    <a:pt x="5651" y="7039"/>
                  </a:lnTo>
                  <a:lnTo>
                    <a:pt x="5992" y="6966"/>
                  </a:lnTo>
                  <a:lnTo>
                    <a:pt x="6308" y="6844"/>
                  </a:lnTo>
                  <a:lnTo>
                    <a:pt x="6454" y="6747"/>
                  </a:lnTo>
                  <a:lnTo>
                    <a:pt x="6601" y="6674"/>
                  </a:lnTo>
                  <a:lnTo>
                    <a:pt x="6747" y="6552"/>
                  </a:lnTo>
                  <a:lnTo>
                    <a:pt x="6893" y="6430"/>
                  </a:lnTo>
                  <a:lnTo>
                    <a:pt x="6893" y="6430"/>
                  </a:lnTo>
                  <a:lnTo>
                    <a:pt x="6942" y="6357"/>
                  </a:lnTo>
                  <a:lnTo>
                    <a:pt x="7015" y="6260"/>
                  </a:lnTo>
                  <a:lnTo>
                    <a:pt x="7039" y="6138"/>
                  </a:lnTo>
                  <a:lnTo>
                    <a:pt x="7039" y="6041"/>
                  </a:lnTo>
                  <a:lnTo>
                    <a:pt x="7039" y="6041"/>
                  </a:lnTo>
                  <a:lnTo>
                    <a:pt x="7039" y="5943"/>
                  </a:lnTo>
                  <a:lnTo>
                    <a:pt x="7015" y="5846"/>
                  </a:lnTo>
                  <a:lnTo>
                    <a:pt x="6942" y="5748"/>
                  </a:lnTo>
                  <a:lnTo>
                    <a:pt x="6893" y="5651"/>
                  </a:lnTo>
                  <a:lnTo>
                    <a:pt x="1389" y="147"/>
                  </a:lnTo>
                  <a:lnTo>
                    <a:pt x="1389" y="147"/>
                  </a:lnTo>
                  <a:lnTo>
                    <a:pt x="1291" y="98"/>
                  </a:lnTo>
                  <a:lnTo>
                    <a:pt x="1194" y="25"/>
                  </a:lnTo>
                  <a:lnTo>
                    <a:pt x="1096" y="0"/>
                  </a:lnTo>
                  <a:lnTo>
                    <a:pt x="999" y="0"/>
                  </a:lnTo>
                  <a:lnTo>
                    <a:pt x="999" y="0"/>
                  </a:lnTo>
                  <a:lnTo>
                    <a:pt x="902" y="0"/>
                  </a:lnTo>
                  <a:lnTo>
                    <a:pt x="780" y="25"/>
                  </a:lnTo>
                  <a:lnTo>
                    <a:pt x="682" y="98"/>
                  </a:lnTo>
                  <a:lnTo>
                    <a:pt x="609" y="147"/>
                  </a:lnTo>
                  <a:lnTo>
                    <a:pt x="609" y="147"/>
                  </a:lnTo>
                  <a:lnTo>
                    <a:pt x="487" y="293"/>
                  </a:lnTo>
                  <a:lnTo>
                    <a:pt x="366" y="439"/>
                  </a:lnTo>
                  <a:lnTo>
                    <a:pt x="293" y="585"/>
                  </a:lnTo>
                  <a:lnTo>
                    <a:pt x="195" y="731"/>
                  </a:lnTo>
                  <a:lnTo>
                    <a:pt x="73" y="1048"/>
                  </a:lnTo>
                  <a:lnTo>
                    <a:pt x="0" y="1389"/>
                  </a:lnTo>
                  <a:lnTo>
                    <a:pt x="0" y="1730"/>
                  </a:lnTo>
                  <a:lnTo>
                    <a:pt x="25" y="2046"/>
                  </a:lnTo>
                  <a:lnTo>
                    <a:pt x="122" y="2387"/>
                  </a:lnTo>
                  <a:lnTo>
                    <a:pt x="268" y="2704"/>
                  </a:lnTo>
                  <a:lnTo>
                    <a:pt x="268" y="2704"/>
                  </a:lnTo>
                  <a:close/>
                </a:path>
              </a:pathLst>
            </a:custGeom>
            <a:noFill/>
            <a:ln w="12175" cap="rnd"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9" name="Google Shape;199;p19"/>
            <p:cNvSpPr/>
            <p:nvPr/>
          </p:nvSpPr>
          <p:spPr>
            <a:xfrm>
              <a:off x="2662850" y="1699400"/>
              <a:ext cx="303250" cy="303250"/>
            </a:xfrm>
            <a:custGeom>
              <a:avLst/>
              <a:gdLst/>
              <a:ahLst/>
              <a:cxnLst/>
              <a:rect l="l" t="t" r="r" b="b"/>
              <a:pathLst>
                <a:path w="12130" h="12130" fill="none" extrusionOk="0">
                  <a:moveTo>
                    <a:pt x="8038" y="1"/>
                  </a:moveTo>
                  <a:lnTo>
                    <a:pt x="4872" y="3191"/>
                  </a:lnTo>
                  <a:lnTo>
                    <a:pt x="4872" y="3191"/>
                  </a:lnTo>
                  <a:lnTo>
                    <a:pt x="4628" y="3094"/>
                  </a:lnTo>
                  <a:lnTo>
                    <a:pt x="4385" y="2997"/>
                  </a:lnTo>
                  <a:lnTo>
                    <a:pt x="4092" y="2899"/>
                  </a:lnTo>
                  <a:lnTo>
                    <a:pt x="3800" y="2850"/>
                  </a:lnTo>
                  <a:lnTo>
                    <a:pt x="3484" y="2777"/>
                  </a:lnTo>
                  <a:lnTo>
                    <a:pt x="3167" y="2729"/>
                  </a:lnTo>
                  <a:lnTo>
                    <a:pt x="2850" y="2704"/>
                  </a:lnTo>
                  <a:lnTo>
                    <a:pt x="2534" y="2704"/>
                  </a:lnTo>
                  <a:lnTo>
                    <a:pt x="2534" y="2704"/>
                  </a:lnTo>
                  <a:lnTo>
                    <a:pt x="2241" y="2704"/>
                  </a:lnTo>
                  <a:lnTo>
                    <a:pt x="1949" y="2729"/>
                  </a:lnTo>
                  <a:lnTo>
                    <a:pt x="1633" y="2777"/>
                  </a:lnTo>
                  <a:lnTo>
                    <a:pt x="1316" y="2850"/>
                  </a:lnTo>
                  <a:lnTo>
                    <a:pt x="999" y="2972"/>
                  </a:lnTo>
                  <a:lnTo>
                    <a:pt x="707" y="3094"/>
                  </a:lnTo>
                  <a:lnTo>
                    <a:pt x="415" y="3289"/>
                  </a:lnTo>
                  <a:lnTo>
                    <a:pt x="147" y="3508"/>
                  </a:lnTo>
                  <a:lnTo>
                    <a:pt x="147" y="3508"/>
                  </a:lnTo>
                  <a:lnTo>
                    <a:pt x="74" y="3581"/>
                  </a:lnTo>
                  <a:lnTo>
                    <a:pt x="25" y="3678"/>
                  </a:lnTo>
                  <a:lnTo>
                    <a:pt x="1" y="3776"/>
                  </a:lnTo>
                  <a:lnTo>
                    <a:pt x="1" y="3898"/>
                  </a:lnTo>
                  <a:lnTo>
                    <a:pt x="1" y="3898"/>
                  </a:lnTo>
                  <a:lnTo>
                    <a:pt x="1" y="3995"/>
                  </a:lnTo>
                  <a:lnTo>
                    <a:pt x="25" y="4093"/>
                  </a:lnTo>
                  <a:lnTo>
                    <a:pt x="74" y="4190"/>
                  </a:lnTo>
                  <a:lnTo>
                    <a:pt x="147" y="4287"/>
                  </a:lnTo>
                  <a:lnTo>
                    <a:pt x="7843" y="11984"/>
                  </a:lnTo>
                  <a:lnTo>
                    <a:pt x="7843" y="11984"/>
                  </a:lnTo>
                  <a:lnTo>
                    <a:pt x="7941" y="12057"/>
                  </a:lnTo>
                  <a:lnTo>
                    <a:pt x="8038" y="12105"/>
                  </a:lnTo>
                  <a:lnTo>
                    <a:pt x="8135" y="12130"/>
                  </a:lnTo>
                  <a:lnTo>
                    <a:pt x="8233" y="12130"/>
                  </a:lnTo>
                  <a:lnTo>
                    <a:pt x="8233" y="12130"/>
                  </a:lnTo>
                  <a:lnTo>
                    <a:pt x="8355" y="12130"/>
                  </a:lnTo>
                  <a:lnTo>
                    <a:pt x="8452" y="12105"/>
                  </a:lnTo>
                  <a:lnTo>
                    <a:pt x="8549" y="12057"/>
                  </a:lnTo>
                  <a:lnTo>
                    <a:pt x="8622" y="11984"/>
                  </a:lnTo>
                  <a:lnTo>
                    <a:pt x="8622" y="11984"/>
                  </a:lnTo>
                  <a:lnTo>
                    <a:pt x="8842" y="11716"/>
                  </a:lnTo>
                  <a:lnTo>
                    <a:pt x="9036" y="11423"/>
                  </a:lnTo>
                  <a:lnTo>
                    <a:pt x="9158" y="11131"/>
                  </a:lnTo>
                  <a:lnTo>
                    <a:pt x="9280" y="10814"/>
                  </a:lnTo>
                  <a:lnTo>
                    <a:pt x="9353" y="10498"/>
                  </a:lnTo>
                  <a:lnTo>
                    <a:pt x="9402" y="10181"/>
                  </a:lnTo>
                  <a:lnTo>
                    <a:pt x="9426" y="9889"/>
                  </a:lnTo>
                  <a:lnTo>
                    <a:pt x="9426" y="9597"/>
                  </a:lnTo>
                  <a:lnTo>
                    <a:pt x="9426" y="9597"/>
                  </a:lnTo>
                  <a:lnTo>
                    <a:pt x="9426" y="9280"/>
                  </a:lnTo>
                  <a:lnTo>
                    <a:pt x="9402" y="8964"/>
                  </a:lnTo>
                  <a:lnTo>
                    <a:pt x="9353" y="8647"/>
                  </a:lnTo>
                  <a:lnTo>
                    <a:pt x="9280" y="8330"/>
                  </a:lnTo>
                  <a:lnTo>
                    <a:pt x="9231" y="8038"/>
                  </a:lnTo>
                  <a:lnTo>
                    <a:pt x="9134" y="7746"/>
                  </a:lnTo>
                  <a:lnTo>
                    <a:pt x="9036" y="7502"/>
                  </a:lnTo>
                  <a:lnTo>
                    <a:pt x="8939" y="7259"/>
                  </a:lnTo>
                  <a:lnTo>
                    <a:pt x="12130" y="4093"/>
                  </a:lnTo>
                </a:path>
              </a:pathLst>
            </a:custGeom>
            <a:noFill/>
            <a:ln w="12175" cap="rnd"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0" name="Google Shape;200;p19"/>
            <p:cNvSpPr/>
            <p:nvPr/>
          </p:nvSpPr>
          <p:spPr>
            <a:xfrm>
              <a:off x="2801675" y="1740825"/>
              <a:ext cx="49950" cy="49950"/>
            </a:xfrm>
            <a:custGeom>
              <a:avLst/>
              <a:gdLst/>
              <a:ahLst/>
              <a:cxnLst/>
              <a:rect l="l" t="t" r="r" b="b"/>
              <a:pathLst>
                <a:path w="1998" h="1998" fill="none" extrusionOk="0">
                  <a:moveTo>
                    <a:pt x="1" y="1997"/>
                  </a:moveTo>
                  <a:lnTo>
                    <a:pt x="1998" y="0"/>
                  </a:lnTo>
                </a:path>
              </a:pathLst>
            </a:custGeom>
            <a:noFill/>
            <a:ln w="12175" cap="rnd"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2" name="Titre 2">
            <a:extLst>
              <a:ext uri="{FF2B5EF4-FFF2-40B4-BE49-F238E27FC236}">
                <a16:creationId xmlns:a16="http://schemas.microsoft.com/office/drawing/2014/main" id="{174C4ED9-B284-011B-E6E4-FF148343A1CD}"/>
              </a:ext>
            </a:extLst>
          </p:cNvPr>
          <p:cNvSpPr txBox="1">
            <a:spLocks/>
          </p:cNvSpPr>
          <p:nvPr/>
        </p:nvSpPr>
        <p:spPr>
          <a:xfrm>
            <a:off x="457200" y="708925"/>
            <a:ext cx="5220300" cy="68310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fr-FR" sz="3600" b="1" dirty="0">
                <a:solidFill>
                  <a:schemeClr val="dk1"/>
                </a:solidFill>
                <a:latin typeface="Poppins"/>
                <a:cs typeface="Poppins"/>
                <a:sym typeface="Poppins"/>
              </a:rPr>
              <a:t>Efficacité</a:t>
            </a:r>
          </a:p>
        </p:txBody>
      </p:sp>
      <p:graphicFrame>
        <p:nvGraphicFramePr>
          <p:cNvPr id="5" name="Tableau 4">
            <a:extLst>
              <a:ext uri="{FF2B5EF4-FFF2-40B4-BE49-F238E27FC236}">
                <a16:creationId xmlns:a16="http://schemas.microsoft.com/office/drawing/2014/main" id="{C2DE7CB8-9D4F-E916-85E5-5EC8F6780B7F}"/>
              </a:ext>
            </a:extLst>
          </p:cNvPr>
          <p:cNvGraphicFramePr>
            <a:graphicFrameLocks noGrp="1"/>
          </p:cNvGraphicFramePr>
          <p:nvPr>
            <p:extLst>
              <p:ext uri="{D42A27DB-BD31-4B8C-83A1-F6EECF244321}">
                <p14:modId xmlns:p14="http://schemas.microsoft.com/office/powerpoint/2010/main" val="3383360328"/>
              </p:ext>
            </p:extLst>
          </p:nvPr>
        </p:nvGraphicFramePr>
        <p:xfrm>
          <a:off x="247650" y="1368364"/>
          <a:ext cx="8210759" cy="3746352"/>
        </p:xfrm>
        <a:graphic>
          <a:graphicData uri="http://schemas.openxmlformats.org/drawingml/2006/table">
            <a:tbl>
              <a:tblPr firstRow="1" firstCol="1" bandRow="1">
                <a:tableStyleId>{C083E6E3-FA7D-4D7B-A595-EF9225AFEA82}</a:tableStyleId>
              </a:tblPr>
              <a:tblGrid>
                <a:gridCol w="4491363">
                  <a:extLst>
                    <a:ext uri="{9D8B030D-6E8A-4147-A177-3AD203B41FA5}">
                      <a16:colId xmlns:a16="http://schemas.microsoft.com/office/drawing/2014/main" val="457460522"/>
                    </a:ext>
                  </a:extLst>
                </a:gridCol>
                <a:gridCol w="3719396">
                  <a:extLst>
                    <a:ext uri="{9D8B030D-6E8A-4147-A177-3AD203B41FA5}">
                      <a16:colId xmlns:a16="http://schemas.microsoft.com/office/drawing/2014/main" val="242073267"/>
                    </a:ext>
                  </a:extLst>
                </a:gridCol>
              </a:tblGrid>
              <a:tr h="165924">
                <a:tc>
                  <a:txBody>
                    <a:bodyPr/>
                    <a:lstStyle/>
                    <a:p>
                      <a:pPr>
                        <a:lnSpc>
                          <a:spcPct val="107000"/>
                        </a:lnSpc>
                        <a:spcAft>
                          <a:spcPts val="800"/>
                        </a:spcAft>
                      </a:pPr>
                      <a:r>
                        <a:rPr lang="fr-FR" sz="1000" b="1" i="0" u="none" strike="noStrike" cap="none" dirty="0">
                          <a:solidFill>
                            <a:schemeClr val="dk1"/>
                          </a:solidFill>
                          <a:latin typeface="Poppins Light"/>
                          <a:cs typeface="Poppins Light"/>
                          <a:sym typeface="Poppins Light"/>
                        </a:rPr>
                        <a:t>Objectifs </a:t>
                      </a:r>
                      <a:endParaRPr lang="fr-FR" sz="1000" b="1" i="0" u="none" strike="noStrike" cap="none" dirty="0">
                        <a:solidFill>
                          <a:schemeClr val="dk1"/>
                        </a:solidFill>
                        <a:latin typeface="Poppins Light"/>
                        <a:ea typeface="Aptos" panose="020B0004020202020204" pitchFamily="34" charset="0"/>
                        <a:cs typeface="Poppins Light"/>
                        <a:sym typeface="Poppins Light"/>
                      </a:endParaRPr>
                    </a:p>
                  </a:txBody>
                  <a:tcPr marL="28885" marR="28885" marT="0" marB="0"/>
                </a:tc>
                <a:tc>
                  <a:txBody>
                    <a:bodyPr/>
                    <a:lstStyle/>
                    <a:p>
                      <a:pPr>
                        <a:lnSpc>
                          <a:spcPct val="107000"/>
                        </a:lnSpc>
                        <a:spcAft>
                          <a:spcPts val="800"/>
                        </a:spcAft>
                      </a:pPr>
                      <a:r>
                        <a:rPr lang="fr-FR" sz="1000" b="1" i="0" u="none" strike="noStrike" cap="none" dirty="0">
                          <a:solidFill>
                            <a:schemeClr val="dk1"/>
                          </a:solidFill>
                          <a:latin typeface="Poppins Light"/>
                          <a:cs typeface="Poppins Light"/>
                          <a:sym typeface="Poppins Light"/>
                        </a:rPr>
                        <a:t>Etat</a:t>
                      </a:r>
                      <a:endParaRPr lang="fr-FR" sz="1000" b="1" i="0" u="none" strike="noStrike" cap="none" dirty="0">
                        <a:solidFill>
                          <a:schemeClr val="dk1"/>
                        </a:solidFill>
                        <a:latin typeface="Poppins Light"/>
                        <a:ea typeface="Aptos" panose="020B0004020202020204" pitchFamily="34" charset="0"/>
                        <a:cs typeface="Poppins Light"/>
                        <a:sym typeface="Poppins Light"/>
                      </a:endParaRPr>
                    </a:p>
                  </a:txBody>
                  <a:tcPr marL="28885" marR="28885" marT="0" marB="0"/>
                </a:tc>
                <a:extLst>
                  <a:ext uri="{0D108BD9-81ED-4DB2-BD59-A6C34878D82A}">
                    <a16:rowId xmlns:a16="http://schemas.microsoft.com/office/drawing/2014/main" val="270349315"/>
                  </a:ext>
                </a:extLst>
              </a:tr>
              <a:tr h="524790">
                <a:tc>
                  <a:txBody>
                    <a:bodyPr/>
                    <a:lstStyle/>
                    <a:p>
                      <a:pPr>
                        <a:lnSpc>
                          <a:spcPct val="107000"/>
                        </a:lnSpc>
                        <a:spcAft>
                          <a:spcPts val="800"/>
                        </a:spcAft>
                      </a:pPr>
                      <a:r>
                        <a:rPr lang="fr-FR" sz="1000" b="0" i="0" u="none" strike="noStrike" cap="none" dirty="0">
                          <a:solidFill>
                            <a:schemeClr val="dk1"/>
                          </a:solidFill>
                          <a:latin typeface="Poppins Light"/>
                          <a:cs typeface="Poppins Light"/>
                          <a:sym typeface="Poppins Light"/>
                        </a:rPr>
                        <a:t>Le renforcement des capacités des acteurs institutionnels pour mieux définir et respecter le principe du meilleur intérêt des EM</a:t>
                      </a:r>
                      <a:endParaRPr lang="fr-FR" sz="1000" b="0" i="0" u="none" strike="noStrike" cap="none" dirty="0">
                        <a:solidFill>
                          <a:schemeClr val="dk1"/>
                        </a:solidFill>
                        <a:latin typeface="Poppins Light"/>
                        <a:ea typeface="Aptos" panose="020B0004020202020204" pitchFamily="34" charset="0"/>
                        <a:cs typeface="Poppins Light"/>
                        <a:sym typeface="Poppins Light"/>
                      </a:endParaRPr>
                    </a:p>
                  </a:txBody>
                  <a:tcPr marL="28885" marR="28885" marT="0" marB="0"/>
                </a:tc>
                <a:tc>
                  <a:txBody>
                    <a:bodyPr/>
                    <a:lstStyle/>
                    <a:p>
                      <a:pPr>
                        <a:lnSpc>
                          <a:spcPct val="107000"/>
                        </a:lnSpc>
                        <a:spcAft>
                          <a:spcPts val="800"/>
                        </a:spcAft>
                      </a:pPr>
                      <a:r>
                        <a:rPr lang="fr-FR" sz="1000" b="0" i="0" u="none" strike="noStrike" cap="none" dirty="0">
                          <a:solidFill>
                            <a:schemeClr val="dk1"/>
                          </a:solidFill>
                          <a:latin typeface="Poppins Light"/>
                          <a:cs typeface="Poppins Light"/>
                          <a:sym typeface="Poppins Light"/>
                        </a:rPr>
                        <a:t>Le renforcement a été entrepris, mais le respect du principe du meilleur intérêt n'est pas encore pleinement intégré ni uniforme parmi les différents acteurs.</a:t>
                      </a:r>
                      <a:endParaRPr lang="fr-FR" sz="1000" b="0" i="0" u="none" strike="noStrike" cap="none" dirty="0">
                        <a:solidFill>
                          <a:schemeClr val="dk1"/>
                        </a:solidFill>
                        <a:latin typeface="Poppins Light"/>
                        <a:ea typeface="Aptos" panose="020B0004020202020204" pitchFamily="34" charset="0"/>
                        <a:cs typeface="Poppins Light"/>
                        <a:sym typeface="Poppins Light"/>
                      </a:endParaRPr>
                    </a:p>
                  </a:txBody>
                  <a:tcPr marL="28885" marR="28885" marT="0" marB="0"/>
                </a:tc>
                <a:extLst>
                  <a:ext uri="{0D108BD9-81ED-4DB2-BD59-A6C34878D82A}">
                    <a16:rowId xmlns:a16="http://schemas.microsoft.com/office/drawing/2014/main" val="2004231344"/>
                  </a:ext>
                </a:extLst>
              </a:tr>
              <a:tr h="471408">
                <a:tc>
                  <a:txBody>
                    <a:bodyPr/>
                    <a:lstStyle/>
                    <a:p>
                      <a:pPr>
                        <a:lnSpc>
                          <a:spcPct val="107000"/>
                        </a:lnSpc>
                        <a:spcAft>
                          <a:spcPts val="800"/>
                        </a:spcAft>
                      </a:pPr>
                      <a:r>
                        <a:rPr lang="fr-FR" sz="1000" b="0" i="0" u="none" strike="noStrike" cap="none" dirty="0">
                          <a:solidFill>
                            <a:schemeClr val="dk1"/>
                          </a:solidFill>
                          <a:latin typeface="Poppins Light"/>
                          <a:cs typeface="Poppins Light"/>
                          <a:sym typeface="Poppins Light"/>
                        </a:rPr>
                        <a:t>Le renforcement des acteurs institutionnels et de la société civile pour fournir des réponses coordonnées aux besoins de protection spécifiques des EM</a:t>
                      </a:r>
                      <a:endParaRPr lang="fr-FR" sz="1000" b="0" i="0" u="none" strike="noStrike" cap="none" dirty="0">
                        <a:solidFill>
                          <a:schemeClr val="dk1"/>
                        </a:solidFill>
                        <a:latin typeface="Poppins Light"/>
                        <a:ea typeface="Aptos" panose="020B0004020202020204" pitchFamily="34" charset="0"/>
                        <a:cs typeface="Poppins Light"/>
                        <a:sym typeface="Poppins Light"/>
                      </a:endParaRPr>
                    </a:p>
                  </a:txBody>
                  <a:tcPr marL="28885" marR="28885" marT="0" marB="0"/>
                </a:tc>
                <a:tc>
                  <a:txBody>
                    <a:bodyPr/>
                    <a:lstStyle/>
                    <a:p>
                      <a:pPr>
                        <a:lnSpc>
                          <a:spcPct val="107000"/>
                        </a:lnSpc>
                        <a:spcAft>
                          <a:spcPts val="800"/>
                        </a:spcAft>
                      </a:pPr>
                      <a:r>
                        <a:rPr lang="fr-FR" sz="1000" b="0" i="0" u="none" strike="noStrike" cap="none" dirty="0">
                          <a:solidFill>
                            <a:schemeClr val="dk1"/>
                          </a:solidFill>
                          <a:latin typeface="Poppins Light"/>
                          <a:cs typeface="Poppins Light"/>
                          <a:sym typeface="Poppins Light"/>
                        </a:rPr>
                        <a:t>Des réponses ont été mises en œuvre. Bien que la coordination soit améliorée, elle demeure variable selon les régions et les acteurs impliqués.</a:t>
                      </a:r>
                      <a:endParaRPr lang="fr-FR" sz="1000" b="0" i="0" u="none" strike="noStrike" cap="none" dirty="0">
                        <a:solidFill>
                          <a:schemeClr val="dk1"/>
                        </a:solidFill>
                        <a:latin typeface="Poppins Light"/>
                        <a:ea typeface="Aptos" panose="020B0004020202020204" pitchFamily="34" charset="0"/>
                        <a:cs typeface="Poppins Light"/>
                        <a:sym typeface="Poppins Light"/>
                      </a:endParaRPr>
                    </a:p>
                  </a:txBody>
                  <a:tcPr marL="28885" marR="28885" marT="0" marB="0"/>
                </a:tc>
                <a:extLst>
                  <a:ext uri="{0D108BD9-81ED-4DB2-BD59-A6C34878D82A}">
                    <a16:rowId xmlns:a16="http://schemas.microsoft.com/office/drawing/2014/main" val="3096241441"/>
                  </a:ext>
                </a:extLst>
              </a:tr>
              <a:tr h="565145">
                <a:tc>
                  <a:txBody>
                    <a:bodyPr/>
                    <a:lstStyle/>
                    <a:p>
                      <a:pPr>
                        <a:lnSpc>
                          <a:spcPct val="107000"/>
                        </a:lnSpc>
                        <a:spcAft>
                          <a:spcPts val="800"/>
                        </a:spcAft>
                      </a:pPr>
                      <a:r>
                        <a:rPr lang="fr-FR" sz="1000" b="0" i="0" u="none" strike="noStrike" cap="none" dirty="0">
                          <a:solidFill>
                            <a:schemeClr val="dk1"/>
                          </a:solidFill>
                          <a:latin typeface="Poppins Light"/>
                          <a:cs typeface="Poppins Light"/>
                          <a:sym typeface="Poppins Light"/>
                        </a:rPr>
                        <a:t>Le renforcement des capacités des acteurs pour faciliter l’accès des EM aux services de qualité qui répondent à leurs besoins spécifiques en matière de santé, d’éducation et d’hébergement</a:t>
                      </a:r>
                      <a:endParaRPr lang="fr-FR" sz="1000" b="0" i="0" u="none" strike="noStrike" cap="none" dirty="0">
                        <a:solidFill>
                          <a:schemeClr val="dk1"/>
                        </a:solidFill>
                        <a:latin typeface="Poppins Light"/>
                        <a:ea typeface="Aptos" panose="020B0004020202020204" pitchFamily="34" charset="0"/>
                        <a:cs typeface="Poppins Light"/>
                        <a:sym typeface="Poppins Light"/>
                      </a:endParaRPr>
                    </a:p>
                  </a:txBody>
                  <a:tcPr marL="28885" marR="28885" marT="0" marB="0"/>
                </a:tc>
                <a:tc>
                  <a:txBody>
                    <a:bodyPr/>
                    <a:lstStyle/>
                    <a:p>
                      <a:pPr>
                        <a:lnSpc>
                          <a:spcPct val="107000"/>
                        </a:lnSpc>
                        <a:spcAft>
                          <a:spcPts val="800"/>
                        </a:spcAft>
                      </a:pPr>
                      <a:r>
                        <a:rPr lang="fr-FR" sz="1000" b="0" i="0" u="none" strike="noStrike" cap="none" dirty="0">
                          <a:solidFill>
                            <a:schemeClr val="dk1"/>
                          </a:solidFill>
                          <a:latin typeface="Poppins Light"/>
                          <a:cs typeface="Poppins Light"/>
                          <a:sym typeface="Poppins Light"/>
                        </a:rPr>
                        <a:t>L'accès aux services s'est considérablement amélioré. Cependant, des disparités persistent entre les régions et au sein des secteurs de la santé, de l'éducation et de l'hébergement.</a:t>
                      </a:r>
                      <a:endParaRPr lang="fr-FR" sz="1000" b="0" i="0" u="none" strike="noStrike" cap="none" dirty="0">
                        <a:solidFill>
                          <a:schemeClr val="dk1"/>
                        </a:solidFill>
                        <a:latin typeface="Poppins Light"/>
                        <a:ea typeface="Aptos" panose="020B0004020202020204" pitchFamily="34" charset="0"/>
                        <a:cs typeface="Poppins Light"/>
                        <a:sym typeface="Poppins Light"/>
                      </a:endParaRPr>
                    </a:p>
                  </a:txBody>
                  <a:tcPr marL="28885" marR="28885" marT="0" marB="0"/>
                </a:tc>
                <a:extLst>
                  <a:ext uri="{0D108BD9-81ED-4DB2-BD59-A6C34878D82A}">
                    <a16:rowId xmlns:a16="http://schemas.microsoft.com/office/drawing/2014/main" val="20494843"/>
                  </a:ext>
                </a:extLst>
              </a:tr>
              <a:tr h="553844">
                <a:tc>
                  <a:txBody>
                    <a:bodyPr/>
                    <a:lstStyle/>
                    <a:p>
                      <a:pPr>
                        <a:lnSpc>
                          <a:spcPct val="107000"/>
                        </a:lnSpc>
                        <a:spcAft>
                          <a:spcPts val="800"/>
                        </a:spcAft>
                      </a:pPr>
                      <a:r>
                        <a:rPr lang="fr-FR" sz="1000" b="0" i="0" u="none" strike="noStrike" cap="none" dirty="0">
                          <a:solidFill>
                            <a:schemeClr val="dk1"/>
                          </a:solidFill>
                          <a:latin typeface="Poppins Light"/>
                          <a:cs typeface="Poppins Light"/>
                          <a:sym typeface="Poppins Light"/>
                        </a:rPr>
                        <a:t>Le renforcement des systèmes de protection de l’enfance assurant l’intégration des questions des EM, au travers les mécanismes de coordination et les circuits de prise en charge</a:t>
                      </a:r>
                      <a:endParaRPr lang="fr-FR" sz="1000" b="0" i="0" u="none" strike="noStrike" cap="none" dirty="0">
                        <a:solidFill>
                          <a:schemeClr val="dk1"/>
                        </a:solidFill>
                        <a:latin typeface="Poppins Light"/>
                        <a:ea typeface="Aptos" panose="020B0004020202020204" pitchFamily="34" charset="0"/>
                        <a:cs typeface="Poppins Light"/>
                        <a:sym typeface="Poppins Light"/>
                      </a:endParaRPr>
                    </a:p>
                  </a:txBody>
                  <a:tcPr marL="28885" marR="28885" marT="0" marB="0"/>
                </a:tc>
                <a:tc>
                  <a:txBody>
                    <a:bodyPr/>
                    <a:lstStyle/>
                    <a:p>
                      <a:pPr>
                        <a:lnSpc>
                          <a:spcPct val="107000"/>
                        </a:lnSpc>
                        <a:spcAft>
                          <a:spcPts val="800"/>
                        </a:spcAft>
                      </a:pPr>
                      <a:r>
                        <a:rPr lang="fr-FR" sz="1000" b="0" i="0" u="none" strike="noStrike" cap="none" dirty="0">
                          <a:solidFill>
                            <a:schemeClr val="dk1"/>
                          </a:solidFill>
                          <a:latin typeface="Poppins Light"/>
                          <a:cs typeface="Poppins Light"/>
                          <a:sym typeface="Poppins Light"/>
                        </a:rPr>
                        <a:t>La question des EM a été intégrée aux mécanismes de coordination et aux circuits de prise en charge, toutefois l’effectivité du système de protection de l’enfance reste critiquable</a:t>
                      </a:r>
                      <a:endParaRPr lang="fr-FR" sz="1000" b="0" i="0" u="none" strike="noStrike" cap="none" dirty="0">
                        <a:solidFill>
                          <a:schemeClr val="dk1"/>
                        </a:solidFill>
                        <a:latin typeface="Poppins Light"/>
                        <a:ea typeface="Aptos" panose="020B0004020202020204" pitchFamily="34" charset="0"/>
                        <a:cs typeface="Poppins Light"/>
                        <a:sym typeface="Poppins Light"/>
                      </a:endParaRPr>
                    </a:p>
                  </a:txBody>
                  <a:tcPr marL="28885" marR="28885" marT="0" marB="0"/>
                </a:tc>
                <a:extLst>
                  <a:ext uri="{0D108BD9-81ED-4DB2-BD59-A6C34878D82A}">
                    <a16:rowId xmlns:a16="http://schemas.microsoft.com/office/drawing/2014/main" val="60123210"/>
                  </a:ext>
                </a:extLst>
              </a:tr>
              <a:tr h="531729">
                <a:tc>
                  <a:txBody>
                    <a:bodyPr/>
                    <a:lstStyle/>
                    <a:p>
                      <a:pPr>
                        <a:lnSpc>
                          <a:spcPct val="107000"/>
                        </a:lnSpc>
                        <a:spcAft>
                          <a:spcPts val="800"/>
                        </a:spcAft>
                      </a:pPr>
                      <a:r>
                        <a:rPr lang="fr-FR" sz="1000" b="0" i="0" u="none" strike="noStrike" cap="none" dirty="0">
                          <a:solidFill>
                            <a:schemeClr val="dk1"/>
                          </a:solidFill>
                          <a:latin typeface="Poppins Light"/>
                          <a:cs typeface="Poppins Light"/>
                          <a:sym typeface="Poppins Light"/>
                        </a:rPr>
                        <a:t>La conception des pilotes et modèles de prise en charge complète et intégrée des EM afin de leur assurer l’accès à l’hébergement, à la santé, à l’éducation et à la formation professionnelle</a:t>
                      </a:r>
                      <a:endParaRPr lang="fr-FR" sz="1000" b="0" i="0" u="none" strike="noStrike" cap="none" dirty="0">
                        <a:solidFill>
                          <a:schemeClr val="dk1"/>
                        </a:solidFill>
                        <a:latin typeface="Poppins Light"/>
                        <a:ea typeface="Aptos" panose="020B0004020202020204" pitchFamily="34" charset="0"/>
                        <a:cs typeface="Poppins Light"/>
                        <a:sym typeface="Poppins Light"/>
                      </a:endParaRPr>
                    </a:p>
                  </a:txBody>
                  <a:tcPr marL="28885" marR="28885" marT="0" marB="0"/>
                </a:tc>
                <a:tc>
                  <a:txBody>
                    <a:bodyPr/>
                    <a:lstStyle/>
                    <a:p>
                      <a:pPr>
                        <a:lnSpc>
                          <a:spcPct val="107000"/>
                        </a:lnSpc>
                        <a:spcAft>
                          <a:spcPts val="800"/>
                        </a:spcAft>
                      </a:pPr>
                      <a:r>
                        <a:rPr lang="fr-FR" sz="1000" b="0" i="0" u="none" strike="noStrike" cap="none" dirty="0">
                          <a:solidFill>
                            <a:schemeClr val="dk1"/>
                          </a:solidFill>
                          <a:latin typeface="Poppins Light"/>
                          <a:cs typeface="Poppins Light"/>
                          <a:sym typeface="Poppins Light"/>
                        </a:rPr>
                        <a:t>L'objectif a été atteint, bien que des disparités persistent entre les différentes régions.</a:t>
                      </a:r>
                      <a:endParaRPr lang="fr-FR" sz="1000" b="0" i="0" u="none" strike="noStrike" cap="none" dirty="0">
                        <a:solidFill>
                          <a:schemeClr val="dk1"/>
                        </a:solidFill>
                        <a:latin typeface="Poppins Light"/>
                        <a:ea typeface="Aptos" panose="020B0004020202020204" pitchFamily="34" charset="0"/>
                        <a:cs typeface="Poppins Light"/>
                        <a:sym typeface="Poppins Light"/>
                      </a:endParaRPr>
                    </a:p>
                  </a:txBody>
                  <a:tcPr marL="28885" marR="28885" marT="0" marB="0"/>
                </a:tc>
                <a:extLst>
                  <a:ext uri="{0D108BD9-81ED-4DB2-BD59-A6C34878D82A}">
                    <a16:rowId xmlns:a16="http://schemas.microsoft.com/office/drawing/2014/main" val="4034098170"/>
                  </a:ext>
                </a:extLst>
              </a:tr>
              <a:tr h="745782">
                <a:tc>
                  <a:txBody>
                    <a:bodyPr/>
                    <a:lstStyle/>
                    <a:p>
                      <a:pPr>
                        <a:lnSpc>
                          <a:spcPct val="107000"/>
                        </a:lnSpc>
                        <a:spcAft>
                          <a:spcPts val="800"/>
                        </a:spcAft>
                      </a:pPr>
                      <a:r>
                        <a:rPr lang="fr-FR" sz="1000" b="0" i="0" u="none" strike="noStrike" cap="none" dirty="0">
                          <a:solidFill>
                            <a:schemeClr val="dk1"/>
                          </a:solidFill>
                          <a:latin typeface="Poppins Light"/>
                          <a:cs typeface="Poppins Light"/>
                          <a:sym typeface="Poppins Light"/>
                        </a:rPr>
                        <a:t>Le développement et le renforcement des mécanismes locaux de référencement et coordination, ainsi que de prise en charge de qualité dans des centres pilotes afin de déterminer des solutions durables pour les enfants en mouvement au Maroc.</a:t>
                      </a:r>
                      <a:endParaRPr lang="fr-FR" sz="1000" b="0" i="0" u="none" strike="noStrike" cap="none" dirty="0">
                        <a:solidFill>
                          <a:schemeClr val="dk1"/>
                        </a:solidFill>
                        <a:latin typeface="Poppins Light"/>
                        <a:ea typeface="Aptos" panose="020B0004020202020204" pitchFamily="34" charset="0"/>
                        <a:cs typeface="Poppins Light"/>
                        <a:sym typeface="Poppins Light"/>
                      </a:endParaRPr>
                    </a:p>
                  </a:txBody>
                  <a:tcPr marL="28885" marR="28885" marT="0" marB="0"/>
                </a:tc>
                <a:tc>
                  <a:txBody>
                    <a:bodyPr/>
                    <a:lstStyle/>
                    <a:p>
                      <a:pPr>
                        <a:lnSpc>
                          <a:spcPct val="107000"/>
                        </a:lnSpc>
                        <a:spcAft>
                          <a:spcPts val="800"/>
                        </a:spcAft>
                      </a:pPr>
                      <a:r>
                        <a:rPr lang="fr-FR" sz="1000" b="0" i="0" u="none" strike="noStrike" cap="none" dirty="0">
                          <a:solidFill>
                            <a:schemeClr val="dk1"/>
                          </a:solidFill>
                          <a:latin typeface="Poppins Light"/>
                          <a:cs typeface="Poppins Light"/>
                          <a:sym typeface="Poppins Light"/>
                        </a:rPr>
                        <a:t>Les mécanismes locaux de référencement et de coordination ont été développés et renforcés. Toutefois, les solutions adoptées ne sont que partiellement durables</a:t>
                      </a:r>
                      <a:endParaRPr lang="fr-FR" sz="1000" b="0" i="0" u="none" strike="noStrike" cap="none" dirty="0">
                        <a:solidFill>
                          <a:schemeClr val="dk1"/>
                        </a:solidFill>
                        <a:latin typeface="Poppins Light"/>
                        <a:ea typeface="Aptos" panose="020B0004020202020204" pitchFamily="34" charset="0"/>
                        <a:cs typeface="Poppins Light"/>
                        <a:sym typeface="Poppins Light"/>
                      </a:endParaRPr>
                    </a:p>
                  </a:txBody>
                  <a:tcPr marL="28885" marR="28885" marT="0" marB="0"/>
                </a:tc>
                <a:extLst>
                  <a:ext uri="{0D108BD9-81ED-4DB2-BD59-A6C34878D82A}">
                    <a16:rowId xmlns:a16="http://schemas.microsoft.com/office/drawing/2014/main" val="1287717187"/>
                  </a:ext>
                </a:extLst>
              </a:tr>
            </a:tbl>
          </a:graphicData>
        </a:graphic>
      </p:graphicFrame>
    </p:spTree>
    <p:extLst>
      <p:ext uri="{BB962C8B-B14F-4D97-AF65-F5344CB8AC3E}">
        <p14:creationId xmlns:p14="http://schemas.microsoft.com/office/powerpoint/2010/main" val="366931926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187"/>
        <p:cNvGrpSpPr/>
        <p:nvPr/>
      </p:nvGrpSpPr>
      <p:grpSpPr>
        <a:xfrm>
          <a:off x="0" y="0"/>
          <a:ext cx="0" cy="0"/>
          <a:chOff x="0" y="0"/>
          <a:chExt cx="0" cy="0"/>
        </a:xfrm>
      </p:grpSpPr>
      <p:sp>
        <p:nvSpPr>
          <p:cNvPr id="195" name="Google Shape;195;p19"/>
          <p:cNvSpPr txBox="1">
            <a:spLocks noGrp="1"/>
          </p:cNvSpPr>
          <p:nvPr>
            <p:ph type="sldNum" idx="12"/>
          </p:nvPr>
        </p:nvSpPr>
        <p:spPr>
          <a:xfrm>
            <a:off x="8555875" y="4576450"/>
            <a:ext cx="435600" cy="4356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fld id="{00000000-1234-1234-1234-123412341234}" type="slidenum">
              <a:rPr lang="en"/>
              <a:t>24</a:t>
            </a:fld>
            <a:endParaRPr/>
          </a:p>
        </p:txBody>
      </p:sp>
      <p:grpSp>
        <p:nvGrpSpPr>
          <p:cNvPr id="196" name="Google Shape;196;p19"/>
          <p:cNvGrpSpPr/>
          <p:nvPr/>
        </p:nvGrpSpPr>
        <p:grpSpPr>
          <a:xfrm>
            <a:off x="6438110" y="3653462"/>
            <a:ext cx="369505" cy="369505"/>
            <a:chOff x="2594050" y="1631825"/>
            <a:chExt cx="439625" cy="439625"/>
          </a:xfrm>
        </p:grpSpPr>
        <p:sp>
          <p:nvSpPr>
            <p:cNvPr id="197" name="Google Shape;197;p19"/>
            <p:cNvSpPr/>
            <p:nvPr/>
          </p:nvSpPr>
          <p:spPr>
            <a:xfrm>
              <a:off x="2594050" y="1883300"/>
              <a:ext cx="188175" cy="188150"/>
            </a:xfrm>
            <a:custGeom>
              <a:avLst/>
              <a:gdLst/>
              <a:ahLst/>
              <a:cxnLst/>
              <a:rect l="l" t="t" r="r" b="b"/>
              <a:pathLst>
                <a:path w="7527" h="7526" fill="none" extrusionOk="0">
                  <a:moveTo>
                    <a:pt x="5992" y="0"/>
                  </a:moveTo>
                  <a:lnTo>
                    <a:pt x="537" y="6430"/>
                  </a:lnTo>
                  <a:lnTo>
                    <a:pt x="1" y="7526"/>
                  </a:lnTo>
                  <a:lnTo>
                    <a:pt x="1097" y="6990"/>
                  </a:lnTo>
                  <a:lnTo>
                    <a:pt x="7526" y="1534"/>
                  </a:lnTo>
                  <a:lnTo>
                    <a:pt x="5992" y="0"/>
                  </a:lnTo>
                  <a:close/>
                </a:path>
              </a:pathLst>
            </a:custGeom>
            <a:noFill/>
            <a:ln w="12175" cap="rnd"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8" name="Google Shape;198;p19"/>
            <p:cNvSpPr/>
            <p:nvPr/>
          </p:nvSpPr>
          <p:spPr>
            <a:xfrm>
              <a:off x="2857700" y="1631825"/>
              <a:ext cx="175975" cy="176000"/>
            </a:xfrm>
            <a:custGeom>
              <a:avLst/>
              <a:gdLst/>
              <a:ahLst/>
              <a:cxnLst/>
              <a:rect l="l" t="t" r="r" b="b"/>
              <a:pathLst>
                <a:path w="7039" h="7040" fill="none" extrusionOk="0">
                  <a:moveTo>
                    <a:pt x="268" y="2704"/>
                  </a:moveTo>
                  <a:lnTo>
                    <a:pt x="4336" y="6771"/>
                  </a:lnTo>
                  <a:lnTo>
                    <a:pt x="4336" y="6771"/>
                  </a:lnTo>
                  <a:lnTo>
                    <a:pt x="4336" y="6771"/>
                  </a:lnTo>
                  <a:lnTo>
                    <a:pt x="4652" y="6917"/>
                  </a:lnTo>
                  <a:lnTo>
                    <a:pt x="4993" y="7015"/>
                  </a:lnTo>
                  <a:lnTo>
                    <a:pt x="5310" y="7039"/>
                  </a:lnTo>
                  <a:lnTo>
                    <a:pt x="5651" y="7039"/>
                  </a:lnTo>
                  <a:lnTo>
                    <a:pt x="5992" y="6966"/>
                  </a:lnTo>
                  <a:lnTo>
                    <a:pt x="6308" y="6844"/>
                  </a:lnTo>
                  <a:lnTo>
                    <a:pt x="6454" y="6747"/>
                  </a:lnTo>
                  <a:lnTo>
                    <a:pt x="6601" y="6674"/>
                  </a:lnTo>
                  <a:lnTo>
                    <a:pt x="6747" y="6552"/>
                  </a:lnTo>
                  <a:lnTo>
                    <a:pt x="6893" y="6430"/>
                  </a:lnTo>
                  <a:lnTo>
                    <a:pt x="6893" y="6430"/>
                  </a:lnTo>
                  <a:lnTo>
                    <a:pt x="6942" y="6357"/>
                  </a:lnTo>
                  <a:lnTo>
                    <a:pt x="7015" y="6260"/>
                  </a:lnTo>
                  <a:lnTo>
                    <a:pt x="7039" y="6138"/>
                  </a:lnTo>
                  <a:lnTo>
                    <a:pt x="7039" y="6041"/>
                  </a:lnTo>
                  <a:lnTo>
                    <a:pt x="7039" y="6041"/>
                  </a:lnTo>
                  <a:lnTo>
                    <a:pt x="7039" y="5943"/>
                  </a:lnTo>
                  <a:lnTo>
                    <a:pt x="7015" y="5846"/>
                  </a:lnTo>
                  <a:lnTo>
                    <a:pt x="6942" y="5748"/>
                  </a:lnTo>
                  <a:lnTo>
                    <a:pt x="6893" y="5651"/>
                  </a:lnTo>
                  <a:lnTo>
                    <a:pt x="1389" y="147"/>
                  </a:lnTo>
                  <a:lnTo>
                    <a:pt x="1389" y="147"/>
                  </a:lnTo>
                  <a:lnTo>
                    <a:pt x="1291" y="98"/>
                  </a:lnTo>
                  <a:lnTo>
                    <a:pt x="1194" y="25"/>
                  </a:lnTo>
                  <a:lnTo>
                    <a:pt x="1096" y="0"/>
                  </a:lnTo>
                  <a:lnTo>
                    <a:pt x="999" y="0"/>
                  </a:lnTo>
                  <a:lnTo>
                    <a:pt x="999" y="0"/>
                  </a:lnTo>
                  <a:lnTo>
                    <a:pt x="902" y="0"/>
                  </a:lnTo>
                  <a:lnTo>
                    <a:pt x="780" y="25"/>
                  </a:lnTo>
                  <a:lnTo>
                    <a:pt x="682" y="98"/>
                  </a:lnTo>
                  <a:lnTo>
                    <a:pt x="609" y="147"/>
                  </a:lnTo>
                  <a:lnTo>
                    <a:pt x="609" y="147"/>
                  </a:lnTo>
                  <a:lnTo>
                    <a:pt x="487" y="293"/>
                  </a:lnTo>
                  <a:lnTo>
                    <a:pt x="366" y="439"/>
                  </a:lnTo>
                  <a:lnTo>
                    <a:pt x="293" y="585"/>
                  </a:lnTo>
                  <a:lnTo>
                    <a:pt x="195" y="731"/>
                  </a:lnTo>
                  <a:lnTo>
                    <a:pt x="73" y="1048"/>
                  </a:lnTo>
                  <a:lnTo>
                    <a:pt x="0" y="1389"/>
                  </a:lnTo>
                  <a:lnTo>
                    <a:pt x="0" y="1730"/>
                  </a:lnTo>
                  <a:lnTo>
                    <a:pt x="25" y="2046"/>
                  </a:lnTo>
                  <a:lnTo>
                    <a:pt x="122" y="2387"/>
                  </a:lnTo>
                  <a:lnTo>
                    <a:pt x="268" y="2704"/>
                  </a:lnTo>
                  <a:lnTo>
                    <a:pt x="268" y="2704"/>
                  </a:lnTo>
                  <a:close/>
                </a:path>
              </a:pathLst>
            </a:custGeom>
            <a:noFill/>
            <a:ln w="12175" cap="rnd"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9" name="Google Shape;199;p19"/>
            <p:cNvSpPr/>
            <p:nvPr/>
          </p:nvSpPr>
          <p:spPr>
            <a:xfrm>
              <a:off x="2662850" y="1699400"/>
              <a:ext cx="303250" cy="303250"/>
            </a:xfrm>
            <a:custGeom>
              <a:avLst/>
              <a:gdLst/>
              <a:ahLst/>
              <a:cxnLst/>
              <a:rect l="l" t="t" r="r" b="b"/>
              <a:pathLst>
                <a:path w="12130" h="12130" fill="none" extrusionOk="0">
                  <a:moveTo>
                    <a:pt x="8038" y="1"/>
                  </a:moveTo>
                  <a:lnTo>
                    <a:pt x="4872" y="3191"/>
                  </a:lnTo>
                  <a:lnTo>
                    <a:pt x="4872" y="3191"/>
                  </a:lnTo>
                  <a:lnTo>
                    <a:pt x="4628" y="3094"/>
                  </a:lnTo>
                  <a:lnTo>
                    <a:pt x="4385" y="2997"/>
                  </a:lnTo>
                  <a:lnTo>
                    <a:pt x="4092" y="2899"/>
                  </a:lnTo>
                  <a:lnTo>
                    <a:pt x="3800" y="2850"/>
                  </a:lnTo>
                  <a:lnTo>
                    <a:pt x="3484" y="2777"/>
                  </a:lnTo>
                  <a:lnTo>
                    <a:pt x="3167" y="2729"/>
                  </a:lnTo>
                  <a:lnTo>
                    <a:pt x="2850" y="2704"/>
                  </a:lnTo>
                  <a:lnTo>
                    <a:pt x="2534" y="2704"/>
                  </a:lnTo>
                  <a:lnTo>
                    <a:pt x="2534" y="2704"/>
                  </a:lnTo>
                  <a:lnTo>
                    <a:pt x="2241" y="2704"/>
                  </a:lnTo>
                  <a:lnTo>
                    <a:pt x="1949" y="2729"/>
                  </a:lnTo>
                  <a:lnTo>
                    <a:pt x="1633" y="2777"/>
                  </a:lnTo>
                  <a:lnTo>
                    <a:pt x="1316" y="2850"/>
                  </a:lnTo>
                  <a:lnTo>
                    <a:pt x="999" y="2972"/>
                  </a:lnTo>
                  <a:lnTo>
                    <a:pt x="707" y="3094"/>
                  </a:lnTo>
                  <a:lnTo>
                    <a:pt x="415" y="3289"/>
                  </a:lnTo>
                  <a:lnTo>
                    <a:pt x="147" y="3508"/>
                  </a:lnTo>
                  <a:lnTo>
                    <a:pt x="147" y="3508"/>
                  </a:lnTo>
                  <a:lnTo>
                    <a:pt x="74" y="3581"/>
                  </a:lnTo>
                  <a:lnTo>
                    <a:pt x="25" y="3678"/>
                  </a:lnTo>
                  <a:lnTo>
                    <a:pt x="1" y="3776"/>
                  </a:lnTo>
                  <a:lnTo>
                    <a:pt x="1" y="3898"/>
                  </a:lnTo>
                  <a:lnTo>
                    <a:pt x="1" y="3898"/>
                  </a:lnTo>
                  <a:lnTo>
                    <a:pt x="1" y="3995"/>
                  </a:lnTo>
                  <a:lnTo>
                    <a:pt x="25" y="4093"/>
                  </a:lnTo>
                  <a:lnTo>
                    <a:pt x="74" y="4190"/>
                  </a:lnTo>
                  <a:lnTo>
                    <a:pt x="147" y="4287"/>
                  </a:lnTo>
                  <a:lnTo>
                    <a:pt x="7843" y="11984"/>
                  </a:lnTo>
                  <a:lnTo>
                    <a:pt x="7843" y="11984"/>
                  </a:lnTo>
                  <a:lnTo>
                    <a:pt x="7941" y="12057"/>
                  </a:lnTo>
                  <a:lnTo>
                    <a:pt x="8038" y="12105"/>
                  </a:lnTo>
                  <a:lnTo>
                    <a:pt x="8135" y="12130"/>
                  </a:lnTo>
                  <a:lnTo>
                    <a:pt x="8233" y="12130"/>
                  </a:lnTo>
                  <a:lnTo>
                    <a:pt x="8233" y="12130"/>
                  </a:lnTo>
                  <a:lnTo>
                    <a:pt x="8355" y="12130"/>
                  </a:lnTo>
                  <a:lnTo>
                    <a:pt x="8452" y="12105"/>
                  </a:lnTo>
                  <a:lnTo>
                    <a:pt x="8549" y="12057"/>
                  </a:lnTo>
                  <a:lnTo>
                    <a:pt x="8622" y="11984"/>
                  </a:lnTo>
                  <a:lnTo>
                    <a:pt x="8622" y="11984"/>
                  </a:lnTo>
                  <a:lnTo>
                    <a:pt x="8842" y="11716"/>
                  </a:lnTo>
                  <a:lnTo>
                    <a:pt x="9036" y="11423"/>
                  </a:lnTo>
                  <a:lnTo>
                    <a:pt x="9158" y="11131"/>
                  </a:lnTo>
                  <a:lnTo>
                    <a:pt x="9280" y="10814"/>
                  </a:lnTo>
                  <a:lnTo>
                    <a:pt x="9353" y="10498"/>
                  </a:lnTo>
                  <a:lnTo>
                    <a:pt x="9402" y="10181"/>
                  </a:lnTo>
                  <a:lnTo>
                    <a:pt x="9426" y="9889"/>
                  </a:lnTo>
                  <a:lnTo>
                    <a:pt x="9426" y="9597"/>
                  </a:lnTo>
                  <a:lnTo>
                    <a:pt x="9426" y="9597"/>
                  </a:lnTo>
                  <a:lnTo>
                    <a:pt x="9426" y="9280"/>
                  </a:lnTo>
                  <a:lnTo>
                    <a:pt x="9402" y="8964"/>
                  </a:lnTo>
                  <a:lnTo>
                    <a:pt x="9353" y="8647"/>
                  </a:lnTo>
                  <a:lnTo>
                    <a:pt x="9280" y="8330"/>
                  </a:lnTo>
                  <a:lnTo>
                    <a:pt x="9231" y="8038"/>
                  </a:lnTo>
                  <a:lnTo>
                    <a:pt x="9134" y="7746"/>
                  </a:lnTo>
                  <a:lnTo>
                    <a:pt x="9036" y="7502"/>
                  </a:lnTo>
                  <a:lnTo>
                    <a:pt x="8939" y="7259"/>
                  </a:lnTo>
                  <a:lnTo>
                    <a:pt x="12130" y="4093"/>
                  </a:lnTo>
                </a:path>
              </a:pathLst>
            </a:custGeom>
            <a:noFill/>
            <a:ln w="12175" cap="rnd"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0" name="Google Shape;200;p19"/>
            <p:cNvSpPr/>
            <p:nvPr/>
          </p:nvSpPr>
          <p:spPr>
            <a:xfrm>
              <a:off x="2801675" y="1740825"/>
              <a:ext cx="49950" cy="49950"/>
            </a:xfrm>
            <a:custGeom>
              <a:avLst/>
              <a:gdLst/>
              <a:ahLst/>
              <a:cxnLst/>
              <a:rect l="l" t="t" r="r" b="b"/>
              <a:pathLst>
                <a:path w="1998" h="1998" fill="none" extrusionOk="0">
                  <a:moveTo>
                    <a:pt x="1" y="1997"/>
                  </a:moveTo>
                  <a:lnTo>
                    <a:pt x="1998" y="0"/>
                  </a:lnTo>
                </a:path>
              </a:pathLst>
            </a:custGeom>
            <a:noFill/>
            <a:ln w="12175" cap="rnd"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2" name="Titre 2">
            <a:extLst>
              <a:ext uri="{FF2B5EF4-FFF2-40B4-BE49-F238E27FC236}">
                <a16:creationId xmlns:a16="http://schemas.microsoft.com/office/drawing/2014/main" id="{174C4ED9-B284-011B-E6E4-FF148343A1CD}"/>
              </a:ext>
            </a:extLst>
          </p:cNvPr>
          <p:cNvSpPr txBox="1">
            <a:spLocks/>
          </p:cNvSpPr>
          <p:nvPr/>
        </p:nvSpPr>
        <p:spPr>
          <a:xfrm>
            <a:off x="457200" y="708925"/>
            <a:ext cx="5220300" cy="68310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fr-FR" sz="3600" b="1" dirty="0">
                <a:solidFill>
                  <a:schemeClr val="dk1"/>
                </a:solidFill>
                <a:latin typeface="Poppins"/>
                <a:cs typeface="Poppins"/>
                <a:sym typeface="Poppins"/>
              </a:rPr>
              <a:t>Efficacité</a:t>
            </a:r>
          </a:p>
        </p:txBody>
      </p:sp>
      <p:sp>
        <p:nvSpPr>
          <p:cNvPr id="4" name="Google Shape;528;p38">
            <a:extLst>
              <a:ext uri="{FF2B5EF4-FFF2-40B4-BE49-F238E27FC236}">
                <a16:creationId xmlns:a16="http://schemas.microsoft.com/office/drawing/2014/main" id="{965D3510-739C-264A-A41E-DCDB6167C471}"/>
              </a:ext>
            </a:extLst>
          </p:cNvPr>
          <p:cNvSpPr txBox="1">
            <a:spLocks noGrp="1"/>
          </p:cNvSpPr>
          <p:nvPr>
            <p:ph type="title"/>
          </p:nvPr>
        </p:nvSpPr>
        <p:spPr>
          <a:xfrm>
            <a:off x="211911" y="2371372"/>
            <a:ext cx="1914525" cy="917318"/>
          </a:xfrm>
          <a:prstGeom prst="rect">
            <a:avLst/>
          </a:prstGeom>
        </p:spPr>
        <p:txBody>
          <a:bodyPr spcFirstLastPara="1" wrap="square" lIns="91425" tIns="91425" rIns="91425" bIns="91425" anchor="ctr" anchorCtr="0">
            <a:noAutofit/>
          </a:bodyPr>
          <a:lstStyle/>
          <a:p>
            <a:pPr algn="ctr">
              <a:buSzPts val="1400"/>
              <a:defRPr/>
            </a:pPr>
            <a:r>
              <a:rPr lang="fr-FR" sz="1100" b="0" dirty="0">
                <a:latin typeface="Poppins Light"/>
                <a:cs typeface="Poppins Light"/>
                <a:sym typeface="Roboto Condensed Light"/>
              </a:rPr>
              <a:t>Performance </a:t>
            </a:r>
            <a:endParaRPr sz="1100" b="0" dirty="0">
              <a:latin typeface="Poppins Light"/>
              <a:cs typeface="Poppins Light"/>
              <a:sym typeface="Roboto Condensed Light"/>
            </a:endParaRPr>
          </a:p>
        </p:txBody>
      </p:sp>
      <p:sp>
        <p:nvSpPr>
          <p:cNvPr id="5" name="Google Shape;528;p38">
            <a:extLst>
              <a:ext uri="{FF2B5EF4-FFF2-40B4-BE49-F238E27FC236}">
                <a16:creationId xmlns:a16="http://schemas.microsoft.com/office/drawing/2014/main" id="{8F455413-4154-2F82-01D9-F9558BADD6FE}"/>
              </a:ext>
            </a:extLst>
          </p:cNvPr>
          <p:cNvSpPr txBox="1">
            <a:spLocks/>
          </p:cNvSpPr>
          <p:nvPr/>
        </p:nvSpPr>
        <p:spPr>
          <a:xfrm>
            <a:off x="2543638" y="2478599"/>
            <a:ext cx="1849930" cy="681358"/>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RPr/>
            </a:defPPr>
            <a:lvl1pPr algn="r">
              <a:buClr>
                <a:srgbClr val="434343"/>
              </a:buClr>
              <a:buSzPts val="1400"/>
              <a:buFont typeface="Barlow Semi Condensed SemiBold"/>
              <a:buNone/>
              <a:defRPr sz="1200">
                <a:solidFill>
                  <a:schemeClr val="tx1"/>
                </a:solidFill>
                <a:latin typeface="Roboto Condensed Light"/>
                <a:ea typeface="Roboto Condensed Light"/>
                <a:cs typeface="Barlow Semi Condensed SemiBold"/>
              </a:defRPr>
            </a:lvl1pPr>
            <a:lvl2pPr algn="r">
              <a:buClr>
                <a:srgbClr val="434343"/>
              </a:buClr>
              <a:buSzPts val="2800"/>
              <a:buFont typeface="Barlow Semi Condensed"/>
              <a:buNone/>
              <a:defRPr sz="3000">
                <a:solidFill>
                  <a:srgbClr val="434343"/>
                </a:solidFill>
                <a:latin typeface="Roboto Slab Regular"/>
                <a:ea typeface="Roboto Slab Regular"/>
                <a:cs typeface="Roboto Slab Regular"/>
              </a:defRPr>
            </a:lvl2pPr>
            <a:lvl3pPr algn="r">
              <a:buClr>
                <a:srgbClr val="434343"/>
              </a:buClr>
              <a:buSzPts val="2800"/>
              <a:buFont typeface="Barlow Semi Condensed"/>
              <a:buNone/>
              <a:defRPr sz="3000">
                <a:solidFill>
                  <a:srgbClr val="434343"/>
                </a:solidFill>
                <a:latin typeface="Roboto Slab Regular"/>
                <a:ea typeface="Roboto Slab Regular"/>
                <a:cs typeface="Roboto Slab Regular"/>
              </a:defRPr>
            </a:lvl3pPr>
            <a:lvl4pPr algn="r">
              <a:buClr>
                <a:srgbClr val="434343"/>
              </a:buClr>
              <a:buSzPts val="2800"/>
              <a:buFont typeface="Barlow Semi Condensed"/>
              <a:buNone/>
              <a:defRPr sz="3000">
                <a:solidFill>
                  <a:srgbClr val="434343"/>
                </a:solidFill>
                <a:latin typeface="Roboto Slab Regular"/>
                <a:ea typeface="Roboto Slab Regular"/>
                <a:cs typeface="Roboto Slab Regular"/>
              </a:defRPr>
            </a:lvl4pPr>
            <a:lvl5pPr algn="r">
              <a:buClr>
                <a:srgbClr val="434343"/>
              </a:buClr>
              <a:buSzPts val="2800"/>
              <a:buFont typeface="Barlow Semi Condensed"/>
              <a:buNone/>
              <a:defRPr sz="3000">
                <a:solidFill>
                  <a:srgbClr val="434343"/>
                </a:solidFill>
                <a:latin typeface="Roboto Slab Regular"/>
                <a:ea typeface="Roboto Slab Regular"/>
                <a:cs typeface="Roboto Slab Regular"/>
              </a:defRPr>
            </a:lvl5pPr>
            <a:lvl6pPr algn="r">
              <a:buClr>
                <a:srgbClr val="434343"/>
              </a:buClr>
              <a:buSzPts val="2800"/>
              <a:buFont typeface="Barlow Semi Condensed"/>
              <a:buNone/>
              <a:defRPr sz="3000">
                <a:solidFill>
                  <a:srgbClr val="434343"/>
                </a:solidFill>
                <a:latin typeface="Roboto Slab Regular"/>
                <a:ea typeface="Roboto Slab Regular"/>
                <a:cs typeface="Roboto Slab Regular"/>
              </a:defRPr>
            </a:lvl6pPr>
            <a:lvl7pPr algn="r">
              <a:buClr>
                <a:srgbClr val="434343"/>
              </a:buClr>
              <a:buSzPts val="2800"/>
              <a:buFont typeface="Barlow Semi Condensed"/>
              <a:buNone/>
              <a:defRPr sz="3000">
                <a:solidFill>
                  <a:srgbClr val="434343"/>
                </a:solidFill>
                <a:latin typeface="Roboto Slab Regular"/>
                <a:ea typeface="Roboto Slab Regular"/>
                <a:cs typeface="Roboto Slab Regular"/>
              </a:defRPr>
            </a:lvl7pPr>
            <a:lvl8pPr algn="r">
              <a:buClr>
                <a:srgbClr val="434343"/>
              </a:buClr>
              <a:buSzPts val="2800"/>
              <a:buFont typeface="Barlow Semi Condensed"/>
              <a:buNone/>
              <a:defRPr sz="3000">
                <a:solidFill>
                  <a:srgbClr val="434343"/>
                </a:solidFill>
                <a:latin typeface="Roboto Slab Regular"/>
                <a:ea typeface="Roboto Slab Regular"/>
                <a:cs typeface="Roboto Slab Regular"/>
              </a:defRPr>
            </a:lvl8pPr>
            <a:lvl9pPr algn="r">
              <a:buClr>
                <a:srgbClr val="434343"/>
              </a:buClr>
              <a:buSzPts val="2800"/>
              <a:buFont typeface="Barlow Semi Condensed"/>
              <a:buNone/>
              <a:defRPr sz="3000">
                <a:solidFill>
                  <a:srgbClr val="434343"/>
                </a:solidFill>
                <a:latin typeface="Roboto Slab Regular"/>
                <a:ea typeface="Roboto Slab Regular"/>
                <a:cs typeface="Roboto Slab Regular"/>
              </a:defRPr>
            </a:lvl9pPr>
          </a:lstStyle>
          <a:p>
            <a:pPr algn="ctr"/>
            <a:r>
              <a:rPr lang="fr-FR" sz="1100" dirty="0">
                <a:solidFill>
                  <a:schemeClr val="dk1"/>
                </a:solidFill>
                <a:latin typeface="Poppins Light"/>
                <a:cs typeface="Poppins Light"/>
                <a:sym typeface="Roboto Condensed Light"/>
              </a:rPr>
              <a:t>Hébergement </a:t>
            </a:r>
          </a:p>
        </p:txBody>
      </p:sp>
      <p:sp>
        <p:nvSpPr>
          <p:cNvPr id="6" name="Google Shape;528;p38">
            <a:extLst>
              <a:ext uri="{FF2B5EF4-FFF2-40B4-BE49-F238E27FC236}">
                <a16:creationId xmlns:a16="http://schemas.microsoft.com/office/drawing/2014/main" id="{4FF5851F-041A-1784-B650-101D5027354E}"/>
              </a:ext>
            </a:extLst>
          </p:cNvPr>
          <p:cNvSpPr txBox="1">
            <a:spLocks/>
          </p:cNvSpPr>
          <p:nvPr/>
        </p:nvSpPr>
        <p:spPr>
          <a:xfrm>
            <a:off x="4748845" y="2355058"/>
            <a:ext cx="1583643" cy="885885"/>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r" rtl="0">
              <a:lnSpc>
                <a:spcPct val="100000"/>
              </a:lnSpc>
              <a:spcBef>
                <a:spcPts val="0"/>
              </a:spcBef>
              <a:spcAft>
                <a:spcPts val="0"/>
              </a:spcAft>
              <a:buClr>
                <a:srgbClr val="434343"/>
              </a:buClr>
              <a:buSzPts val="2800"/>
              <a:buFont typeface="Barlow Semi Condensed SemiBold"/>
              <a:buNone/>
              <a:defRPr sz="3000" b="0" i="0" u="none" strike="noStrike" cap="none">
                <a:solidFill>
                  <a:srgbClr val="434343"/>
                </a:solidFill>
                <a:latin typeface="Barlow Semi Condensed SemiBold"/>
                <a:ea typeface="Barlow Semi Condensed SemiBold"/>
                <a:cs typeface="Barlow Semi Condensed SemiBold"/>
                <a:sym typeface="Barlow Semi Condensed SemiBold"/>
              </a:defRPr>
            </a:lvl1pPr>
            <a:lvl2pPr marR="0" lvl="1" algn="r" rtl="0">
              <a:lnSpc>
                <a:spcPct val="100000"/>
              </a:lnSpc>
              <a:spcBef>
                <a:spcPts val="0"/>
              </a:spcBef>
              <a:spcAft>
                <a:spcPts val="0"/>
              </a:spcAft>
              <a:buClr>
                <a:srgbClr val="434343"/>
              </a:buClr>
              <a:buSzPts val="2800"/>
              <a:buFont typeface="Barlow Semi Condensed"/>
              <a:buNone/>
              <a:defRPr sz="3000" b="0" i="0" u="none" strike="noStrike" cap="none">
                <a:solidFill>
                  <a:srgbClr val="434343"/>
                </a:solidFill>
                <a:latin typeface="Roboto Slab Regular"/>
                <a:ea typeface="Roboto Slab Regular"/>
                <a:cs typeface="Roboto Slab Regular"/>
                <a:sym typeface="Roboto Slab Regular"/>
              </a:defRPr>
            </a:lvl2pPr>
            <a:lvl3pPr marR="0" lvl="2" algn="r" rtl="0">
              <a:lnSpc>
                <a:spcPct val="100000"/>
              </a:lnSpc>
              <a:spcBef>
                <a:spcPts val="0"/>
              </a:spcBef>
              <a:spcAft>
                <a:spcPts val="0"/>
              </a:spcAft>
              <a:buClr>
                <a:srgbClr val="434343"/>
              </a:buClr>
              <a:buSzPts val="2800"/>
              <a:buFont typeface="Barlow Semi Condensed"/>
              <a:buNone/>
              <a:defRPr sz="3000" b="0" i="0" u="none" strike="noStrike" cap="none">
                <a:solidFill>
                  <a:srgbClr val="434343"/>
                </a:solidFill>
                <a:latin typeface="Roboto Slab Regular"/>
                <a:ea typeface="Roboto Slab Regular"/>
                <a:cs typeface="Roboto Slab Regular"/>
                <a:sym typeface="Roboto Slab Regular"/>
              </a:defRPr>
            </a:lvl3pPr>
            <a:lvl4pPr marR="0" lvl="3" algn="r" rtl="0">
              <a:lnSpc>
                <a:spcPct val="100000"/>
              </a:lnSpc>
              <a:spcBef>
                <a:spcPts val="0"/>
              </a:spcBef>
              <a:spcAft>
                <a:spcPts val="0"/>
              </a:spcAft>
              <a:buClr>
                <a:srgbClr val="434343"/>
              </a:buClr>
              <a:buSzPts val="2800"/>
              <a:buFont typeface="Barlow Semi Condensed"/>
              <a:buNone/>
              <a:defRPr sz="3000" b="0" i="0" u="none" strike="noStrike" cap="none">
                <a:solidFill>
                  <a:srgbClr val="434343"/>
                </a:solidFill>
                <a:latin typeface="Roboto Slab Regular"/>
                <a:ea typeface="Roboto Slab Regular"/>
                <a:cs typeface="Roboto Slab Regular"/>
                <a:sym typeface="Roboto Slab Regular"/>
              </a:defRPr>
            </a:lvl4pPr>
            <a:lvl5pPr marR="0" lvl="4" algn="r" rtl="0">
              <a:lnSpc>
                <a:spcPct val="100000"/>
              </a:lnSpc>
              <a:spcBef>
                <a:spcPts val="0"/>
              </a:spcBef>
              <a:spcAft>
                <a:spcPts val="0"/>
              </a:spcAft>
              <a:buClr>
                <a:srgbClr val="434343"/>
              </a:buClr>
              <a:buSzPts val="2800"/>
              <a:buFont typeface="Barlow Semi Condensed"/>
              <a:buNone/>
              <a:defRPr sz="3000" b="0" i="0" u="none" strike="noStrike" cap="none">
                <a:solidFill>
                  <a:srgbClr val="434343"/>
                </a:solidFill>
                <a:latin typeface="Roboto Slab Regular"/>
                <a:ea typeface="Roboto Slab Regular"/>
                <a:cs typeface="Roboto Slab Regular"/>
                <a:sym typeface="Roboto Slab Regular"/>
              </a:defRPr>
            </a:lvl5pPr>
            <a:lvl6pPr marR="0" lvl="5" algn="r" rtl="0">
              <a:lnSpc>
                <a:spcPct val="100000"/>
              </a:lnSpc>
              <a:spcBef>
                <a:spcPts val="0"/>
              </a:spcBef>
              <a:spcAft>
                <a:spcPts val="0"/>
              </a:spcAft>
              <a:buClr>
                <a:srgbClr val="434343"/>
              </a:buClr>
              <a:buSzPts val="2800"/>
              <a:buFont typeface="Barlow Semi Condensed"/>
              <a:buNone/>
              <a:defRPr sz="3000" b="0" i="0" u="none" strike="noStrike" cap="none">
                <a:solidFill>
                  <a:srgbClr val="434343"/>
                </a:solidFill>
                <a:latin typeface="Roboto Slab Regular"/>
                <a:ea typeface="Roboto Slab Regular"/>
                <a:cs typeface="Roboto Slab Regular"/>
                <a:sym typeface="Roboto Slab Regular"/>
              </a:defRPr>
            </a:lvl6pPr>
            <a:lvl7pPr marR="0" lvl="6" algn="r" rtl="0">
              <a:lnSpc>
                <a:spcPct val="100000"/>
              </a:lnSpc>
              <a:spcBef>
                <a:spcPts val="0"/>
              </a:spcBef>
              <a:spcAft>
                <a:spcPts val="0"/>
              </a:spcAft>
              <a:buClr>
                <a:srgbClr val="434343"/>
              </a:buClr>
              <a:buSzPts val="2800"/>
              <a:buFont typeface="Barlow Semi Condensed"/>
              <a:buNone/>
              <a:defRPr sz="3000" b="0" i="0" u="none" strike="noStrike" cap="none">
                <a:solidFill>
                  <a:srgbClr val="434343"/>
                </a:solidFill>
                <a:latin typeface="Roboto Slab Regular"/>
                <a:ea typeface="Roboto Slab Regular"/>
                <a:cs typeface="Roboto Slab Regular"/>
                <a:sym typeface="Roboto Slab Regular"/>
              </a:defRPr>
            </a:lvl7pPr>
            <a:lvl8pPr marR="0" lvl="7" algn="r" rtl="0">
              <a:lnSpc>
                <a:spcPct val="100000"/>
              </a:lnSpc>
              <a:spcBef>
                <a:spcPts val="0"/>
              </a:spcBef>
              <a:spcAft>
                <a:spcPts val="0"/>
              </a:spcAft>
              <a:buClr>
                <a:srgbClr val="434343"/>
              </a:buClr>
              <a:buSzPts val="2800"/>
              <a:buFont typeface="Barlow Semi Condensed"/>
              <a:buNone/>
              <a:defRPr sz="3000" b="0" i="0" u="none" strike="noStrike" cap="none">
                <a:solidFill>
                  <a:srgbClr val="434343"/>
                </a:solidFill>
                <a:latin typeface="Roboto Slab Regular"/>
                <a:ea typeface="Roboto Slab Regular"/>
                <a:cs typeface="Roboto Slab Regular"/>
                <a:sym typeface="Roboto Slab Regular"/>
              </a:defRPr>
            </a:lvl8pPr>
            <a:lvl9pPr marR="0" lvl="8" algn="r" rtl="0">
              <a:lnSpc>
                <a:spcPct val="100000"/>
              </a:lnSpc>
              <a:spcBef>
                <a:spcPts val="0"/>
              </a:spcBef>
              <a:spcAft>
                <a:spcPts val="0"/>
              </a:spcAft>
              <a:buClr>
                <a:srgbClr val="434343"/>
              </a:buClr>
              <a:buSzPts val="2800"/>
              <a:buFont typeface="Barlow Semi Condensed"/>
              <a:buNone/>
              <a:defRPr sz="3000" b="0" i="0" u="none" strike="noStrike" cap="none">
                <a:solidFill>
                  <a:srgbClr val="434343"/>
                </a:solidFill>
                <a:latin typeface="Roboto Slab Regular"/>
                <a:ea typeface="Roboto Slab Regular"/>
                <a:cs typeface="Roboto Slab Regular"/>
                <a:sym typeface="Roboto Slab Regular"/>
              </a:defRPr>
            </a:lvl9pPr>
          </a:lstStyle>
          <a:p>
            <a:pPr algn="ctr">
              <a:buSzPts val="1400"/>
              <a:defRPr/>
            </a:pPr>
            <a:r>
              <a:rPr lang="fr-FR" sz="1100" dirty="0">
                <a:solidFill>
                  <a:schemeClr val="dk1"/>
                </a:solidFill>
                <a:latin typeface="Poppins Light"/>
                <a:ea typeface="Roboto Condensed Light"/>
                <a:cs typeface="Poppins Light"/>
                <a:sym typeface="Roboto Condensed Light"/>
              </a:rPr>
              <a:t>Santé</a:t>
            </a:r>
          </a:p>
        </p:txBody>
      </p:sp>
      <p:grpSp>
        <p:nvGrpSpPr>
          <p:cNvPr id="7" name="Google Shape;9473;p74">
            <a:extLst>
              <a:ext uri="{FF2B5EF4-FFF2-40B4-BE49-F238E27FC236}">
                <a16:creationId xmlns:a16="http://schemas.microsoft.com/office/drawing/2014/main" id="{BB8E09F3-704F-0396-6B73-1BF4219BED0B}"/>
              </a:ext>
            </a:extLst>
          </p:cNvPr>
          <p:cNvGrpSpPr/>
          <p:nvPr/>
        </p:nvGrpSpPr>
        <p:grpSpPr>
          <a:xfrm>
            <a:off x="979457" y="2184367"/>
            <a:ext cx="374709" cy="374010"/>
            <a:chOff x="1421638" y="4125629"/>
            <a:chExt cx="374709" cy="374010"/>
          </a:xfrm>
        </p:grpSpPr>
        <p:sp>
          <p:nvSpPr>
            <p:cNvPr id="8" name="Google Shape;9474;p74">
              <a:extLst>
                <a:ext uri="{FF2B5EF4-FFF2-40B4-BE49-F238E27FC236}">
                  <a16:creationId xmlns:a16="http://schemas.microsoft.com/office/drawing/2014/main" id="{C02FF181-5510-7A89-DE77-E47070122220}"/>
                </a:ext>
              </a:extLst>
            </p:cNvPr>
            <p:cNvSpPr/>
            <p:nvPr/>
          </p:nvSpPr>
          <p:spPr>
            <a:xfrm>
              <a:off x="1421638" y="4265954"/>
              <a:ext cx="374709" cy="233685"/>
            </a:xfrm>
            <a:custGeom>
              <a:avLst/>
              <a:gdLst/>
              <a:ahLst/>
              <a:cxnLst/>
              <a:rect l="l" t="t" r="r" b="b"/>
              <a:pathLst>
                <a:path w="11800" h="7359" extrusionOk="0">
                  <a:moveTo>
                    <a:pt x="3180" y="3298"/>
                  </a:moveTo>
                  <a:lnTo>
                    <a:pt x="3180" y="7001"/>
                  </a:lnTo>
                  <a:lnTo>
                    <a:pt x="1691" y="7001"/>
                  </a:lnTo>
                  <a:lnTo>
                    <a:pt x="1691" y="3298"/>
                  </a:lnTo>
                  <a:close/>
                  <a:moveTo>
                    <a:pt x="6680" y="2370"/>
                  </a:moveTo>
                  <a:lnTo>
                    <a:pt x="6680" y="7001"/>
                  </a:lnTo>
                  <a:lnTo>
                    <a:pt x="5192" y="7001"/>
                  </a:lnTo>
                  <a:lnTo>
                    <a:pt x="5192" y="2370"/>
                  </a:lnTo>
                  <a:close/>
                  <a:moveTo>
                    <a:pt x="10180" y="345"/>
                  </a:moveTo>
                  <a:lnTo>
                    <a:pt x="10180" y="7001"/>
                  </a:lnTo>
                  <a:lnTo>
                    <a:pt x="8692" y="7001"/>
                  </a:lnTo>
                  <a:lnTo>
                    <a:pt x="8692" y="345"/>
                  </a:lnTo>
                  <a:close/>
                  <a:moveTo>
                    <a:pt x="8502" y="0"/>
                  </a:moveTo>
                  <a:cubicBezTo>
                    <a:pt x="8406" y="0"/>
                    <a:pt x="8323" y="84"/>
                    <a:pt x="8323" y="179"/>
                  </a:cubicBezTo>
                  <a:lnTo>
                    <a:pt x="8323" y="7001"/>
                  </a:lnTo>
                  <a:lnTo>
                    <a:pt x="7013" y="7001"/>
                  </a:lnTo>
                  <a:lnTo>
                    <a:pt x="7013" y="2203"/>
                  </a:lnTo>
                  <a:cubicBezTo>
                    <a:pt x="7013" y="2120"/>
                    <a:pt x="6930" y="2024"/>
                    <a:pt x="6835" y="2024"/>
                  </a:cubicBezTo>
                  <a:lnTo>
                    <a:pt x="4989" y="2024"/>
                  </a:lnTo>
                  <a:cubicBezTo>
                    <a:pt x="4894" y="2024"/>
                    <a:pt x="4811" y="2108"/>
                    <a:pt x="4811" y="2203"/>
                  </a:cubicBezTo>
                  <a:lnTo>
                    <a:pt x="4811" y="7001"/>
                  </a:lnTo>
                  <a:lnTo>
                    <a:pt x="3501" y="7001"/>
                  </a:lnTo>
                  <a:lnTo>
                    <a:pt x="3501" y="3132"/>
                  </a:lnTo>
                  <a:cubicBezTo>
                    <a:pt x="3501" y="3036"/>
                    <a:pt x="3418" y="2953"/>
                    <a:pt x="3322" y="2953"/>
                  </a:cubicBezTo>
                  <a:lnTo>
                    <a:pt x="1477" y="2953"/>
                  </a:lnTo>
                  <a:cubicBezTo>
                    <a:pt x="1382" y="2953"/>
                    <a:pt x="1298" y="3024"/>
                    <a:pt x="1298" y="3132"/>
                  </a:cubicBezTo>
                  <a:lnTo>
                    <a:pt x="1298" y="7001"/>
                  </a:lnTo>
                  <a:lnTo>
                    <a:pt x="179" y="7001"/>
                  </a:lnTo>
                  <a:cubicBezTo>
                    <a:pt x="84" y="7001"/>
                    <a:pt x="1" y="7073"/>
                    <a:pt x="1" y="7180"/>
                  </a:cubicBezTo>
                  <a:cubicBezTo>
                    <a:pt x="1" y="7287"/>
                    <a:pt x="72" y="7358"/>
                    <a:pt x="179" y="7358"/>
                  </a:cubicBezTo>
                  <a:lnTo>
                    <a:pt x="11597" y="7358"/>
                  </a:lnTo>
                  <a:cubicBezTo>
                    <a:pt x="11681" y="7358"/>
                    <a:pt x="11776" y="7287"/>
                    <a:pt x="11776" y="7180"/>
                  </a:cubicBezTo>
                  <a:cubicBezTo>
                    <a:pt x="11800" y="7073"/>
                    <a:pt x="11728" y="7001"/>
                    <a:pt x="11633" y="7001"/>
                  </a:cubicBezTo>
                  <a:lnTo>
                    <a:pt x="10526" y="7001"/>
                  </a:lnTo>
                  <a:lnTo>
                    <a:pt x="10526" y="179"/>
                  </a:lnTo>
                  <a:cubicBezTo>
                    <a:pt x="10526" y="95"/>
                    <a:pt x="10442" y="0"/>
                    <a:pt x="10347" y="0"/>
                  </a:cubicBezTo>
                  <a:close/>
                </a:path>
              </a:pathLst>
            </a:custGeom>
            <a:solidFill>
              <a:srgbClr val="657E9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 name="Google Shape;9475;p74">
              <a:extLst>
                <a:ext uri="{FF2B5EF4-FFF2-40B4-BE49-F238E27FC236}">
                  <a16:creationId xmlns:a16="http://schemas.microsoft.com/office/drawing/2014/main" id="{C1D6D41B-4BC4-520C-8863-B300F1E2457E}"/>
                </a:ext>
              </a:extLst>
            </p:cNvPr>
            <p:cNvSpPr/>
            <p:nvPr/>
          </p:nvSpPr>
          <p:spPr>
            <a:xfrm>
              <a:off x="1428052" y="4125629"/>
              <a:ext cx="356958" cy="215585"/>
            </a:xfrm>
            <a:custGeom>
              <a:avLst/>
              <a:gdLst/>
              <a:ahLst/>
              <a:cxnLst/>
              <a:rect l="l" t="t" r="r" b="b"/>
              <a:pathLst>
                <a:path w="11241" h="6789" extrusionOk="0">
                  <a:moveTo>
                    <a:pt x="10668" y="0"/>
                  </a:moveTo>
                  <a:cubicBezTo>
                    <a:pt x="10653" y="0"/>
                    <a:pt x="10637" y="1"/>
                    <a:pt x="10621" y="2"/>
                  </a:cubicBezTo>
                  <a:lnTo>
                    <a:pt x="9145" y="181"/>
                  </a:lnTo>
                  <a:cubicBezTo>
                    <a:pt x="8847" y="216"/>
                    <a:pt x="8633" y="490"/>
                    <a:pt x="8669" y="788"/>
                  </a:cubicBezTo>
                  <a:cubicBezTo>
                    <a:pt x="8691" y="1064"/>
                    <a:pt x="8938" y="1268"/>
                    <a:pt x="9211" y="1268"/>
                  </a:cubicBezTo>
                  <a:cubicBezTo>
                    <a:pt x="9232" y="1268"/>
                    <a:pt x="9254" y="1267"/>
                    <a:pt x="9276" y="1264"/>
                  </a:cubicBezTo>
                  <a:lnTo>
                    <a:pt x="9395" y="1252"/>
                  </a:lnTo>
                  <a:lnTo>
                    <a:pt x="9395" y="1252"/>
                  </a:lnTo>
                  <a:cubicBezTo>
                    <a:pt x="7597" y="3348"/>
                    <a:pt x="5442" y="4443"/>
                    <a:pt x="3918" y="4979"/>
                  </a:cubicBezTo>
                  <a:cubicBezTo>
                    <a:pt x="2025" y="5657"/>
                    <a:pt x="561" y="5717"/>
                    <a:pt x="537" y="5717"/>
                  </a:cubicBezTo>
                  <a:cubicBezTo>
                    <a:pt x="239" y="5729"/>
                    <a:pt x="1" y="5967"/>
                    <a:pt x="25" y="6265"/>
                  </a:cubicBezTo>
                  <a:cubicBezTo>
                    <a:pt x="37" y="6562"/>
                    <a:pt x="275" y="6789"/>
                    <a:pt x="561" y="6789"/>
                  </a:cubicBezTo>
                  <a:lnTo>
                    <a:pt x="572" y="6789"/>
                  </a:lnTo>
                  <a:cubicBezTo>
                    <a:pt x="632" y="6789"/>
                    <a:pt x="2192" y="6729"/>
                    <a:pt x="4263" y="6003"/>
                  </a:cubicBezTo>
                  <a:cubicBezTo>
                    <a:pt x="5418" y="5586"/>
                    <a:pt x="6514" y="5050"/>
                    <a:pt x="7490" y="4383"/>
                  </a:cubicBezTo>
                  <a:cubicBezTo>
                    <a:pt x="7561" y="4324"/>
                    <a:pt x="7597" y="4217"/>
                    <a:pt x="7538" y="4145"/>
                  </a:cubicBezTo>
                  <a:cubicBezTo>
                    <a:pt x="7501" y="4093"/>
                    <a:pt x="7445" y="4065"/>
                    <a:pt x="7391" y="4065"/>
                  </a:cubicBezTo>
                  <a:cubicBezTo>
                    <a:pt x="7358" y="4065"/>
                    <a:pt x="7326" y="4075"/>
                    <a:pt x="7299" y="4098"/>
                  </a:cubicBezTo>
                  <a:cubicBezTo>
                    <a:pt x="6335" y="4753"/>
                    <a:pt x="5275" y="5288"/>
                    <a:pt x="4144" y="5693"/>
                  </a:cubicBezTo>
                  <a:cubicBezTo>
                    <a:pt x="2132" y="6408"/>
                    <a:pt x="632" y="6467"/>
                    <a:pt x="561" y="6467"/>
                  </a:cubicBezTo>
                  <a:cubicBezTo>
                    <a:pt x="453" y="6467"/>
                    <a:pt x="358" y="6372"/>
                    <a:pt x="358" y="6265"/>
                  </a:cubicBezTo>
                  <a:cubicBezTo>
                    <a:pt x="358" y="6169"/>
                    <a:pt x="441" y="6074"/>
                    <a:pt x="561" y="6062"/>
                  </a:cubicBezTo>
                  <a:cubicBezTo>
                    <a:pt x="572" y="6062"/>
                    <a:pt x="2085" y="6003"/>
                    <a:pt x="4037" y="5300"/>
                  </a:cubicBezTo>
                  <a:cubicBezTo>
                    <a:pt x="5680" y="4717"/>
                    <a:pt x="8026" y="3514"/>
                    <a:pt x="9943" y="1133"/>
                  </a:cubicBezTo>
                  <a:cubicBezTo>
                    <a:pt x="10035" y="1018"/>
                    <a:pt x="9949" y="847"/>
                    <a:pt x="9813" y="847"/>
                  </a:cubicBezTo>
                  <a:cubicBezTo>
                    <a:pt x="9809" y="847"/>
                    <a:pt x="9804" y="847"/>
                    <a:pt x="9800" y="847"/>
                  </a:cubicBezTo>
                  <a:lnTo>
                    <a:pt x="9252" y="931"/>
                  </a:lnTo>
                  <a:cubicBezTo>
                    <a:pt x="9244" y="932"/>
                    <a:pt x="9236" y="932"/>
                    <a:pt x="9228" y="932"/>
                  </a:cubicBezTo>
                  <a:cubicBezTo>
                    <a:pt x="9139" y="932"/>
                    <a:pt x="9049" y="874"/>
                    <a:pt x="9038" y="776"/>
                  </a:cubicBezTo>
                  <a:cubicBezTo>
                    <a:pt x="9014" y="657"/>
                    <a:pt x="9085" y="550"/>
                    <a:pt x="9204" y="538"/>
                  </a:cubicBezTo>
                  <a:lnTo>
                    <a:pt x="10681" y="359"/>
                  </a:lnTo>
                  <a:cubicBezTo>
                    <a:pt x="10688" y="358"/>
                    <a:pt x="10696" y="358"/>
                    <a:pt x="10703" y="358"/>
                  </a:cubicBezTo>
                  <a:cubicBezTo>
                    <a:pt x="10812" y="358"/>
                    <a:pt x="10895" y="438"/>
                    <a:pt x="10895" y="550"/>
                  </a:cubicBezTo>
                  <a:lnTo>
                    <a:pt x="10895" y="2026"/>
                  </a:lnTo>
                  <a:cubicBezTo>
                    <a:pt x="10895" y="2133"/>
                    <a:pt x="10812" y="2217"/>
                    <a:pt x="10705" y="2217"/>
                  </a:cubicBezTo>
                  <a:cubicBezTo>
                    <a:pt x="10598" y="2217"/>
                    <a:pt x="10514" y="2133"/>
                    <a:pt x="10514" y="2026"/>
                  </a:cubicBezTo>
                  <a:lnTo>
                    <a:pt x="10514" y="1586"/>
                  </a:lnTo>
                  <a:cubicBezTo>
                    <a:pt x="10514" y="1502"/>
                    <a:pt x="10467" y="1443"/>
                    <a:pt x="10407" y="1419"/>
                  </a:cubicBezTo>
                  <a:cubicBezTo>
                    <a:pt x="10387" y="1409"/>
                    <a:pt x="10368" y="1405"/>
                    <a:pt x="10349" y="1405"/>
                  </a:cubicBezTo>
                  <a:cubicBezTo>
                    <a:pt x="10298" y="1405"/>
                    <a:pt x="10251" y="1435"/>
                    <a:pt x="10217" y="1478"/>
                  </a:cubicBezTo>
                  <a:cubicBezTo>
                    <a:pt x="9574" y="2264"/>
                    <a:pt x="8835" y="2979"/>
                    <a:pt x="8026" y="3610"/>
                  </a:cubicBezTo>
                  <a:cubicBezTo>
                    <a:pt x="7954" y="3669"/>
                    <a:pt x="7942" y="3764"/>
                    <a:pt x="8002" y="3848"/>
                  </a:cubicBezTo>
                  <a:cubicBezTo>
                    <a:pt x="8036" y="3888"/>
                    <a:pt x="8081" y="3910"/>
                    <a:pt x="8129" y="3910"/>
                  </a:cubicBezTo>
                  <a:cubicBezTo>
                    <a:pt x="8166" y="3910"/>
                    <a:pt x="8204" y="3897"/>
                    <a:pt x="8240" y="3872"/>
                  </a:cubicBezTo>
                  <a:cubicBezTo>
                    <a:pt x="8931" y="3336"/>
                    <a:pt x="9585" y="2729"/>
                    <a:pt x="10169" y="2062"/>
                  </a:cubicBezTo>
                  <a:cubicBezTo>
                    <a:pt x="10181" y="2336"/>
                    <a:pt x="10419" y="2574"/>
                    <a:pt x="10705" y="2574"/>
                  </a:cubicBezTo>
                  <a:cubicBezTo>
                    <a:pt x="11002" y="2574"/>
                    <a:pt x="11240" y="2336"/>
                    <a:pt x="11240" y="2038"/>
                  </a:cubicBezTo>
                  <a:lnTo>
                    <a:pt x="11240" y="573"/>
                  </a:lnTo>
                  <a:cubicBezTo>
                    <a:pt x="11240" y="395"/>
                    <a:pt x="11169" y="240"/>
                    <a:pt x="11050" y="133"/>
                  </a:cubicBezTo>
                  <a:cubicBezTo>
                    <a:pt x="10943" y="47"/>
                    <a:pt x="10807" y="0"/>
                    <a:pt x="10668" y="0"/>
                  </a:cubicBezTo>
                  <a:close/>
                </a:path>
              </a:pathLst>
            </a:custGeom>
            <a:solidFill>
              <a:srgbClr val="657E9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30" name="Google Shape;528;p38">
            <a:extLst>
              <a:ext uri="{FF2B5EF4-FFF2-40B4-BE49-F238E27FC236}">
                <a16:creationId xmlns:a16="http://schemas.microsoft.com/office/drawing/2014/main" id="{EC63343A-64E3-DD68-A3FF-FEB6B3294EDC}"/>
              </a:ext>
            </a:extLst>
          </p:cNvPr>
          <p:cNvSpPr txBox="1">
            <a:spLocks/>
          </p:cNvSpPr>
          <p:nvPr/>
        </p:nvSpPr>
        <p:spPr>
          <a:xfrm>
            <a:off x="-197664" y="3809378"/>
            <a:ext cx="1914525" cy="917318"/>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chemeClr val="dk1"/>
              </a:buClr>
              <a:buSzPts val="3600"/>
              <a:buFont typeface="Poppins"/>
              <a:buNone/>
              <a:defRPr sz="3600" b="1" i="0" u="none" strike="noStrike" cap="none">
                <a:solidFill>
                  <a:schemeClr val="dk1"/>
                </a:solidFill>
                <a:latin typeface="Poppins"/>
                <a:ea typeface="Poppins"/>
                <a:cs typeface="Poppins"/>
                <a:sym typeface="Poppins"/>
              </a:defRPr>
            </a:lvl1pPr>
            <a:lvl2pPr marR="0" lvl="1" algn="l" rtl="0">
              <a:lnSpc>
                <a:spcPct val="100000"/>
              </a:lnSpc>
              <a:spcBef>
                <a:spcPts val="0"/>
              </a:spcBef>
              <a:spcAft>
                <a:spcPts val="0"/>
              </a:spcAft>
              <a:buClr>
                <a:schemeClr val="dk1"/>
              </a:buClr>
              <a:buSzPts val="3600"/>
              <a:buFont typeface="Poppins"/>
              <a:buNone/>
              <a:defRPr sz="3600" b="1" i="0" u="none" strike="noStrike" cap="none">
                <a:solidFill>
                  <a:schemeClr val="dk1"/>
                </a:solidFill>
                <a:latin typeface="Poppins"/>
                <a:ea typeface="Poppins"/>
                <a:cs typeface="Poppins"/>
                <a:sym typeface="Poppins"/>
              </a:defRPr>
            </a:lvl2pPr>
            <a:lvl3pPr marR="0" lvl="2" algn="l" rtl="0">
              <a:lnSpc>
                <a:spcPct val="100000"/>
              </a:lnSpc>
              <a:spcBef>
                <a:spcPts val="0"/>
              </a:spcBef>
              <a:spcAft>
                <a:spcPts val="0"/>
              </a:spcAft>
              <a:buClr>
                <a:schemeClr val="dk1"/>
              </a:buClr>
              <a:buSzPts val="3600"/>
              <a:buFont typeface="Poppins"/>
              <a:buNone/>
              <a:defRPr sz="3600" b="1" i="0" u="none" strike="noStrike" cap="none">
                <a:solidFill>
                  <a:schemeClr val="dk1"/>
                </a:solidFill>
                <a:latin typeface="Poppins"/>
                <a:ea typeface="Poppins"/>
                <a:cs typeface="Poppins"/>
                <a:sym typeface="Poppins"/>
              </a:defRPr>
            </a:lvl3pPr>
            <a:lvl4pPr marR="0" lvl="3" algn="l" rtl="0">
              <a:lnSpc>
                <a:spcPct val="100000"/>
              </a:lnSpc>
              <a:spcBef>
                <a:spcPts val="0"/>
              </a:spcBef>
              <a:spcAft>
                <a:spcPts val="0"/>
              </a:spcAft>
              <a:buClr>
                <a:schemeClr val="dk1"/>
              </a:buClr>
              <a:buSzPts val="3600"/>
              <a:buFont typeface="Poppins"/>
              <a:buNone/>
              <a:defRPr sz="3600" b="1" i="0" u="none" strike="noStrike" cap="none">
                <a:solidFill>
                  <a:schemeClr val="dk1"/>
                </a:solidFill>
                <a:latin typeface="Poppins"/>
                <a:ea typeface="Poppins"/>
                <a:cs typeface="Poppins"/>
                <a:sym typeface="Poppins"/>
              </a:defRPr>
            </a:lvl4pPr>
            <a:lvl5pPr marR="0" lvl="4" algn="l" rtl="0">
              <a:lnSpc>
                <a:spcPct val="100000"/>
              </a:lnSpc>
              <a:spcBef>
                <a:spcPts val="0"/>
              </a:spcBef>
              <a:spcAft>
                <a:spcPts val="0"/>
              </a:spcAft>
              <a:buClr>
                <a:schemeClr val="dk1"/>
              </a:buClr>
              <a:buSzPts val="3600"/>
              <a:buFont typeface="Poppins"/>
              <a:buNone/>
              <a:defRPr sz="3600" b="1" i="0" u="none" strike="noStrike" cap="none">
                <a:solidFill>
                  <a:schemeClr val="dk1"/>
                </a:solidFill>
                <a:latin typeface="Poppins"/>
                <a:ea typeface="Poppins"/>
                <a:cs typeface="Poppins"/>
                <a:sym typeface="Poppins"/>
              </a:defRPr>
            </a:lvl5pPr>
            <a:lvl6pPr marR="0" lvl="5" algn="l" rtl="0">
              <a:lnSpc>
                <a:spcPct val="100000"/>
              </a:lnSpc>
              <a:spcBef>
                <a:spcPts val="0"/>
              </a:spcBef>
              <a:spcAft>
                <a:spcPts val="0"/>
              </a:spcAft>
              <a:buClr>
                <a:schemeClr val="dk1"/>
              </a:buClr>
              <a:buSzPts val="3600"/>
              <a:buFont typeface="Poppins"/>
              <a:buNone/>
              <a:defRPr sz="3600" b="1" i="0" u="none" strike="noStrike" cap="none">
                <a:solidFill>
                  <a:schemeClr val="dk1"/>
                </a:solidFill>
                <a:latin typeface="Poppins"/>
                <a:ea typeface="Poppins"/>
                <a:cs typeface="Poppins"/>
                <a:sym typeface="Poppins"/>
              </a:defRPr>
            </a:lvl6pPr>
            <a:lvl7pPr marR="0" lvl="6" algn="l" rtl="0">
              <a:lnSpc>
                <a:spcPct val="100000"/>
              </a:lnSpc>
              <a:spcBef>
                <a:spcPts val="0"/>
              </a:spcBef>
              <a:spcAft>
                <a:spcPts val="0"/>
              </a:spcAft>
              <a:buClr>
                <a:schemeClr val="dk1"/>
              </a:buClr>
              <a:buSzPts val="3600"/>
              <a:buFont typeface="Poppins"/>
              <a:buNone/>
              <a:defRPr sz="3600" b="1" i="0" u="none" strike="noStrike" cap="none">
                <a:solidFill>
                  <a:schemeClr val="dk1"/>
                </a:solidFill>
                <a:latin typeface="Poppins"/>
                <a:ea typeface="Poppins"/>
                <a:cs typeface="Poppins"/>
                <a:sym typeface="Poppins"/>
              </a:defRPr>
            </a:lvl7pPr>
            <a:lvl8pPr marR="0" lvl="7" algn="l" rtl="0">
              <a:lnSpc>
                <a:spcPct val="100000"/>
              </a:lnSpc>
              <a:spcBef>
                <a:spcPts val="0"/>
              </a:spcBef>
              <a:spcAft>
                <a:spcPts val="0"/>
              </a:spcAft>
              <a:buClr>
                <a:schemeClr val="dk1"/>
              </a:buClr>
              <a:buSzPts val="3600"/>
              <a:buFont typeface="Poppins"/>
              <a:buNone/>
              <a:defRPr sz="3600" b="1" i="0" u="none" strike="noStrike" cap="none">
                <a:solidFill>
                  <a:schemeClr val="dk1"/>
                </a:solidFill>
                <a:latin typeface="Poppins"/>
                <a:ea typeface="Poppins"/>
                <a:cs typeface="Poppins"/>
                <a:sym typeface="Poppins"/>
              </a:defRPr>
            </a:lvl8pPr>
            <a:lvl9pPr marR="0" lvl="8" algn="l" rtl="0">
              <a:lnSpc>
                <a:spcPct val="100000"/>
              </a:lnSpc>
              <a:spcBef>
                <a:spcPts val="0"/>
              </a:spcBef>
              <a:spcAft>
                <a:spcPts val="0"/>
              </a:spcAft>
              <a:buClr>
                <a:schemeClr val="dk1"/>
              </a:buClr>
              <a:buSzPts val="3600"/>
              <a:buFont typeface="Poppins"/>
              <a:buNone/>
              <a:defRPr sz="3600" b="1" i="0" u="none" strike="noStrike" cap="none">
                <a:solidFill>
                  <a:schemeClr val="dk1"/>
                </a:solidFill>
                <a:latin typeface="Poppins"/>
                <a:ea typeface="Poppins"/>
                <a:cs typeface="Poppins"/>
                <a:sym typeface="Poppins"/>
              </a:defRPr>
            </a:lvl9pPr>
          </a:lstStyle>
          <a:p>
            <a:pPr algn="ctr">
              <a:buSzPts val="1400"/>
              <a:defRPr/>
            </a:pPr>
            <a:r>
              <a:rPr lang="fr-FR" sz="1100" b="0" dirty="0">
                <a:latin typeface="Poppins Light"/>
                <a:cs typeface="Poppins Light"/>
                <a:sym typeface="Roboto Condensed Light"/>
              </a:rPr>
              <a:t>Éducation</a:t>
            </a:r>
          </a:p>
        </p:txBody>
      </p:sp>
      <p:sp>
        <p:nvSpPr>
          <p:cNvPr id="31" name="Google Shape;528;p38">
            <a:extLst>
              <a:ext uri="{FF2B5EF4-FFF2-40B4-BE49-F238E27FC236}">
                <a16:creationId xmlns:a16="http://schemas.microsoft.com/office/drawing/2014/main" id="{7575336E-DC60-03AA-4556-43235B6E4CC6}"/>
              </a:ext>
            </a:extLst>
          </p:cNvPr>
          <p:cNvSpPr txBox="1">
            <a:spLocks/>
          </p:cNvSpPr>
          <p:nvPr/>
        </p:nvSpPr>
        <p:spPr>
          <a:xfrm>
            <a:off x="1401545" y="3999316"/>
            <a:ext cx="2153252" cy="713426"/>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RPr/>
            </a:defPPr>
            <a:lvl1pPr algn="r">
              <a:buClr>
                <a:srgbClr val="434343"/>
              </a:buClr>
              <a:buSzPts val="1400"/>
              <a:buFont typeface="Barlow Semi Condensed SemiBold"/>
              <a:buNone/>
              <a:defRPr sz="1200">
                <a:solidFill>
                  <a:schemeClr val="tx1"/>
                </a:solidFill>
                <a:latin typeface="Roboto Condensed Light"/>
                <a:ea typeface="Roboto Condensed Light"/>
                <a:cs typeface="Barlow Semi Condensed SemiBold"/>
              </a:defRPr>
            </a:lvl1pPr>
            <a:lvl2pPr algn="r">
              <a:buClr>
                <a:srgbClr val="434343"/>
              </a:buClr>
              <a:buSzPts val="2800"/>
              <a:buFont typeface="Barlow Semi Condensed"/>
              <a:buNone/>
              <a:defRPr sz="3000">
                <a:solidFill>
                  <a:srgbClr val="434343"/>
                </a:solidFill>
                <a:latin typeface="Roboto Slab Regular"/>
                <a:ea typeface="Roboto Slab Regular"/>
                <a:cs typeface="Roboto Slab Regular"/>
              </a:defRPr>
            </a:lvl2pPr>
            <a:lvl3pPr algn="r">
              <a:buClr>
                <a:srgbClr val="434343"/>
              </a:buClr>
              <a:buSzPts val="2800"/>
              <a:buFont typeface="Barlow Semi Condensed"/>
              <a:buNone/>
              <a:defRPr sz="3000">
                <a:solidFill>
                  <a:srgbClr val="434343"/>
                </a:solidFill>
                <a:latin typeface="Roboto Slab Regular"/>
                <a:ea typeface="Roboto Slab Regular"/>
                <a:cs typeface="Roboto Slab Regular"/>
              </a:defRPr>
            </a:lvl3pPr>
            <a:lvl4pPr algn="r">
              <a:buClr>
                <a:srgbClr val="434343"/>
              </a:buClr>
              <a:buSzPts val="2800"/>
              <a:buFont typeface="Barlow Semi Condensed"/>
              <a:buNone/>
              <a:defRPr sz="3000">
                <a:solidFill>
                  <a:srgbClr val="434343"/>
                </a:solidFill>
                <a:latin typeface="Roboto Slab Regular"/>
                <a:ea typeface="Roboto Slab Regular"/>
                <a:cs typeface="Roboto Slab Regular"/>
              </a:defRPr>
            </a:lvl4pPr>
            <a:lvl5pPr algn="r">
              <a:buClr>
                <a:srgbClr val="434343"/>
              </a:buClr>
              <a:buSzPts val="2800"/>
              <a:buFont typeface="Barlow Semi Condensed"/>
              <a:buNone/>
              <a:defRPr sz="3000">
                <a:solidFill>
                  <a:srgbClr val="434343"/>
                </a:solidFill>
                <a:latin typeface="Roboto Slab Regular"/>
                <a:ea typeface="Roboto Slab Regular"/>
                <a:cs typeface="Roboto Slab Regular"/>
              </a:defRPr>
            </a:lvl5pPr>
            <a:lvl6pPr algn="r">
              <a:buClr>
                <a:srgbClr val="434343"/>
              </a:buClr>
              <a:buSzPts val="2800"/>
              <a:buFont typeface="Barlow Semi Condensed"/>
              <a:buNone/>
              <a:defRPr sz="3000">
                <a:solidFill>
                  <a:srgbClr val="434343"/>
                </a:solidFill>
                <a:latin typeface="Roboto Slab Regular"/>
                <a:ea typeface="Roboto Slab Regular"/>
                <a:cs typeface="Roboto Slab Regular"/>
              </a:defRPr>
            </a:lvl6pPr>
            <a:lvl7pPr algn="r">
              <a:buClr>
                <a:srgbClr val="434343"/>
              </a:buClr>
              <a:buSzPts val="2800"/>
              <a:buFont typeface="Barlow Semi Condensed"/>
              <a:buNone/>
              <a:defRPr sz="3000">
                <a:solidFill>
                  <a:srgbClr val="434343"/>
                </a:solidFill>
                <a:latin typeface="Roboto Slab Regular"/>
                <a:ea typeface="Roboto Slab Regular"/>
                <a:cs typeface="Roboto Slab Regular"/>
              </a:defRPr>
            </a:lvl7pPr>
            <a:lvl8pPr algn="r">
              <a:buClr>
                <a:srgbClr val="434343"/>
              </a:buClr>
              <a:buSzPts val="2800"/>
              <a:buFont typeface="Barlow Semi Condensed"/>
              <a:buNone/>
              <a:defRPr sz="3000">
                <a:solidFill>
                  <a:srgbClr val="434343"/>
                </a:solidFill>
                <a:latin typeface="Roboto Slab Regular"/>
                <a:ea typeface="Roboto Slab Regular"/>
                <a:cs typeface="Roboto Slab Regular"/>
              </a:defRPr>
            </a:lvl8pPr>
            <a:lvl9pPr algn="r">
              <a:buClr>
                <a:srgbClr val="434343"/>
              </a:buClr>
              <a:buSzPts val="2800"/>
              <a:buFont typeface="Barlow Semi Condensed"/>
              <a:buNone/>
              <a:defRPr sz="3000">
                <a:solidFill>
                  <a:srgbClr val="434343"/>
                </a:solidFill>
                <a:latin typeface="Roboto Slab Regular"/>
                <a:ea typeface="Roboto Slab Regular"/>
                <a:cs typeface="Roboto Slab Regular"/>
              </a:defRPr>
            </a:lvl9pPr>
          </a:lstStyle>
          <a:p>
            <a:pPr algn="ctr"/>
            <a:r>
              <a:rPr lang="fr-FR" sz="1100" dirty="0">
                <a:solidFill>
                  <a:schemeClr val="dk1"/>
                </a:solidFill>
                <a:latin typeface="Poppins Light"/>
                <a:cs typeface="Poppins Light"/>
                <a:sym typeface="Roboto Condensed Light"/>
              </a:rPr>
              <a:t>Mécanismes de mise en œuvre et de coordination</a:t>
            </a:r>
          </a:p>
        </p:txBody>
      </p:sp>
      <p:sp>
        <p:nvSpPr>
          <p:cNvPr id="192" name="Google Shape;528;p38">
            <a:extLst>
              <a:ext uri="{FF2B5EF4-FFF2-40B4-BE49-F238E27FC236}">
                <a16:creationId xmlns:a16="http://schemas.microsoft.com/office/drawing/2014/main" id="{95F62467-6449-C755-7136-93CC4000F120}"/>
              </a:ext>
            </a:extLst>
          </p:cNvPr>
          <p:cNvSpPr txBox="1">
            <a:spLocks/>
          </p:cNvSpPr>
          <p:nvPr/>
        </p:nvSpPr>
        <p:spPr>
          <a:xfrm>
            <a:off x="4780539" y="3976289"/>
            <a:ext cx="2153252" cy="713425"/>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r" rtl="0">
              <a:lnSpc>
                <a:spcPct val="100000"/>
              </a:lnSpc>
              <a:spcBef>
                <a:spcPts val="0"/>
              </a:spcBef>
              <a:spcAft>
                <a:spcPts val="0"/>
              </a:spcAft>
              <a:buClr>
                <a:srgbClr val="434343"/>
              </a:buClr>
              <a:buSzPts val="2800"/>
              <a:buFont typeface="Barlow Semi Condensed SemiBold"/>
              <a:buNone/>
              <a:defRPr sz="3000" b="0" i="0" u="none" strike="noStrike" cap="none">
                <a:solidFill>
                  <a:srgbClr val="434343"/>
                </a:solidFill>
                <a:latin typeface="Barlow Semi Condensed SemiBold"/>
                <a:ea typeface="Barlow Semi Condensed SemiBold"/>
                <a:cs typeface="Barlow Semi Condensed SemiBold"/>
                <a:sym typeface="Barlow Semi Condensed SemiBold"/>
              </a:defRPr>
            </a:lvl1pPr>
            <a:lvl2pPr marR="0" lvl="1" algn="r" rtl="0">
              <a:lnSpc>
                <a:spcPct val="100000"/>
              </a:lnSpc>
              <a:spcBef>
                <a:spcPts val="0"/>
              </a:spcBef>
              <a:spcAft>
                <a:spcPts val="0"/>
              </a:spcAft>
              <a:buClr>
                <a:srgbClr val="434343"/>
              </a:buClr>
              <a:buSzPts val="2800"/>
              <a:buFont typeface="Barlow Semi Condensed"/>
              <a:buNone/>
              <a:defRPr sz="3000" b="0" i="0" u="none" strike="noStrike" cap="none">
                <a:solidFill>
                  <a:srgbClr val="434343"/>
                </a:solidFill>
                <a:latin typeface="Roboto Slab Regular"/>
                <a:ea typeface="Roboto Slab Regular"/>
                <a:cs typeface="Roboto Slab Regular"/>
                <a:sym typeface="Roboto Slab Regular"/>
              </a:defRPr>
            </a:lvl2pPr>
            <a:lvl3pPr marR="0" lvl="2" algn="r" rtl="0">
              <a:lnSpc>
                <a:spcPct val="100000"/>
              </a:lnSpc>
              <a:spcBef>
                <a:spcPts val="0"/>
              </a:spcBef>
              <a:spcAft>
                <a:spcPts val="0"/>
              </a:spcAft>
              <a:buClr>
                <a:srgbClr val="434343"/>
              </a:buClr>
              <a:buSzPts val="2800"/>
              <a:buFont typeface="Barlow Semi Condensed"/>
              <a:buNone/>
              <a:defRPr sz="3000" b="0" i="0" u="none" strike="noStrike" cap="none">
                <a:solidFill>
                  <a:srgbClr val="434343"/>
                </a:solidFill>
                <a:latin typeface="Roboto Slab Regular"/>
                <a:ea typeface="Roboto Slab Regular"/>
                <a:cs typeface="Roboto Slab Regular"/>
                <a:sym typeface="Roboto Slab Regular"/>
              </a:defRPr>
            </a:lvl3pPr>
            <a:lvl4pPr marR="0" lvl="3" algn="r" rtl="0">
              <a:lnSpc>
                <a:spcPct val="100000"/>
              </a:lnSpc>
              <a:spcBef>
                <a:spcPts val="0"/>
              </a:spcBef>
              <a:spcAft>
                <a:spcPts val="0"/>
              </a:spcAft>
              <a:buClr>
                <a:srgbClr val="434343"/>
              </a:buClr>
              <a:buSzPts val="2800"/>
              <a:buFont typeface="Barlow Semi Condensed"/>
              <a:buNone/>
              <a:defRPr sz="3000" b="0" i="0" u="none" strike="noStrike" cap="none">
                <a:solidFill>
                  <a:srgbClr val="434343"/>
                </a:solidFill>
                <a:latin typeface="Roboto Slab Regular"/>
                <a:ea typeface="Roboto Slab Regular"/>
                <a:cs typeface="Roboto Slab Regular"/>
                <a:sym typeface="Roboto Slab Regular"/>
              </a:defRPr>
            </a:lvl4pPr>
            <a:lvl5pPr marR="0" lvl="4" algn="r" rtl="0">
              <a:lnSpc>
                <a:spcPct val="100000"/>
              </a:lnSpc>
              <a:spcBef>
                <a:spcPts val="0"/>
              </a:spcBef>
              <a:spcAft>
                <a:spcPts val="0"/>
              </a:spcAft>
              <a:buClr>
                <a:srgbClr val="434343"/>
              </a:buClr>
              <a:buSzPts val="2800"/>
              <a:buFont typeface="Barlow Semi Condensed"/>
              <a:buNone/>
              <a:defRPr sz="3000" b="0" i="0" u="none" strike="noStrike" cap="none">
                <a:solidFill>
                  <a:srgbClr val="434343"/>
                </a:solidFill>
                <a:latin typeface="Roboto Slab Regular"/>
                <a:ea typeface="Roboto Slab Regular"/>
                <a:cs typeface="Roboto Slab Regular"/>
                <a:sym typeface="Roboto Slab Regular"/>
              </a:defRPr>
            </a:lvl5pPr>
            <a:lvl6pPr marR="0" lvl="5" algn="r" rtl="0">
              <a:lnSpc>
                <a:spcPct val="100000"/>
              </a:lnSpc>
              <a:spcBef>
                <a:spcPts val="0"/>
              </a:spcBef>
              <a:spcAft>
                <a:spcPts val="0"/>
              </a:spcAft>
              <a:buClr>
                <a:srgbClr val="434343"/>
              </a:buClr>
              <a:buSzPts val="2800"/>
              <a:buFont typeface="Barlow Semi Condensed"/>
              <a:buNone/>
              <a:defRPr sz="3000" b="0" i="0" u="none" strike="noStrike" cap="none">
                <a:solidFill>
                  <a:srgbClr val="434343"/>
                </a:solidFill>
                <a:latin typeface="Roboto Slab Regular"/>
                <a:ea typeface="Roboto Slab Regular"/>
                <a:cs typeface="Roboto Slab Regular"/>
                <a:sym typeface="Roboto Slab Regular"/>
              </a:defRPr>
            </a:lvl6pPr>
            <a:lvl7pPr marR="0" lvl="6" algn="r" rtl="0">
              <a:lnSpc>
                <a:spcPct val="100000"/>
              </a:lnSpc>
              <a:spcBef>
                <a:spcPts val="0"/>
              </a:spcBef>
              <a:spcAft>
                <a:spcPts val="0"/>
              </a:spcAft>
              <a:buClr>
                <a:srgbClr val="434343"/>
              </a:buClr>
              <a:buSzPts val="2800"/>
              <a:buFont typeface="Barlow Semi Condensed"/>
              <a:buNone/>
              <a:defRPr sz="3000" b="0" i="0" u="none" strike="noStrike" cap="none">
                <a:solidFill>
                  <a:srgbClr val="434343"/>
                </a:solidFill>
                <a:latin typeface="Roboto Slab Regular"/>
                <a:ea typeface="Roboto Slab Regular"/>
                <a:cs typeface="Roboto Slab Regular"/>
                <a:sym typeface="Roboto Slab Regular"/>
              </a:defRPr>
            </a:lvl7pPr>
            <a:lvl8pPr marR="0" lvl="7" algn="r" rtl="0">
              <a:lnSpc>
                <a:spcPct val="100000"/>
              </a:lnSpc>
              <a:spcBef>
                <a:spcPts val="0"/>
              </a:spcBef>
              <a:spcAft>
                <a:spcPts val="0"/>
              </a:spcAft>
              <a:buClr>
                <a:srgbClr val="434343"/>
              </a:buClr>
              <a:buSzPts val="2800"/>
              <a:buFont typeface="Barlow Semi Condensed"/>
              <a:buNone/>
              <a:defRPr sz="3000" b="0" i="0" u="none" strike="noStrike" cap="none">
                <a:solidFill>
                  <a:srgbClr val="434343"/>
                </a:solidFill>
                <a:latin typeface="Roboto Slab Regular"/>
                <a:ea typeface="Roboto Slab Regular"/>
                <a:cs typeface="Roboto Slab Regular"/>
                <a:sym typeface="Roboto Slab Regular"/>
              </a:defRPr>
            </a:lvl8pPr>
            <a:lvl9pPr marR="0" lvl="8" algn="r" rtl="0">
              <a:lnSpc>
                <a:spcPct val="100000"/>
              </a:lnSpc>
              <a:spcBef>
                <a:spcPts val="0"/>
              </a:spcBef>
              <a:spcAft>
                <a:spcPts val="0"/>
              </a:spcAft>
              <a:buClr>
                <a:srgbClr val="434343"/>
              </a:buClr>
              <a:buSzPts val="2800"/>
              <a:buFont typeface="Barlow Semi Condensed"/>
              <a:buNone/>
              <a:defRPr sz="3000" b="0" i="0" u="none" strike="noStrike" cap="none">
                <a:solidFill>
                  <a:srgbClr val="434343"/>
                </a:solidFill>
                <a:latin typeface="Roboto Slab Regular"/>
                <a:ea typeface="Roboto Slab Regular"/>
                <a:cs typeface="Roboto Slab Regular"/>
                <a:sym typeface="Roboto Slab Regular"/>
              </a:defRPr>
            </a:lvl9pPr>
          </a:lstStyle>
          <a:p>
            <a:pPr algn="ctr">
              <a:buSzPts val="1400"/>
              <a:defRPr/>
            </a:pPr>
            <a:r>
              <a:rPr lang="fr-FR" sz="1100" dirty="0">
                <a:solidFill>
                  <a:schemeClr val="dk1"/>
                </a:solidFill>
                <a:latin typeface="Poppins Light"/>
                <a:ea typeface="Roboto Condensed Light"/>
                <a:cs typeface="Poppins Light"/>
                <a:sym typeface="Roboto Condensed Light"/>
              </a:rPr>
              <a:t>Changement comportemental </a:t>
            </a:r>
          </a:p>
        </p:txBody>
      </p:sp>
      <p:grpSp>
        <p:nvGrpSpPr>
          <p:cNvPr id="202" name="Google Shape;9502;p74">
            <a:extLst>
              <a:ext uri="{FF2B5EF4-FFF2-40B4-BE49-F238E27FC236}">
                <a16:creationId xmlns:a16="http://schemas.microsoft.com/office/drawing/2014/main" id="{5E0A4B2A-1C73-7856-A9CF-6526ED4924C2}"/>
              </a:ext>
            </a:extLst>
          </p:cNvPr>
          <p:cNvGrpSpPr/>
          <p:nvPr/>
        </p:nvGrpSpPr>
        <p:grpSpPr>
          <a:xfrm>
            <a:off x="629158" y="3634788"/>
            <a:ext cx="344065" cy="368644"/>
            <a:chOff x="4149138" y="4121151"/>
            <a:chExt cx="344065" cy="368644"/>
          </a:xfrm>
        </p:grpSpPr>
        <p:sp>
          <p:nvSpPr>
            <p:cNvPr id="203" name="Google Shape;9503;p74">
              <a:extLst>
                <a:ext uri="{FF2B5EF4-FFF2-40B4-BE49-F238E27FC236}">
                  <a16:creationId xmlns:a16="http://schemas.microsoft.com/office/drawing/2014/main" id="{30B22496-635B-F79A-8B01-022C11156998}"/>
                </a:ext>
              </a:extLst>
            </p:cNvPr>
            <p:cNvSpPr/>
            <p:nvPr/>
          </p:nvSpPr>
          <p:spPr>
            <a:xfrm>
              <a:off x="4205853" y="4182724"/>
              <a:ext cx="225746" cy="307071"/>
            </a:xfrm>
            <a:custGeom>
              <a:avLst/>
              <a:gdLst/>
              <a:ahLst/>
              <a:cxnLst/>
              <a:rect l="l" t="t" r="r" b="b"/>
              <a:pathLst>
                <a:path w="7109" h="9670" extrusionOk="0">
                  <a:moveTo>
                    <a:pt x="3643" y="359"/>
                  </a:moveTo>
                  <a:cubicBezTo>
                    <a:pt x="4417" y="359"/>
                    <a:pt x="5132" y="645"/>
                    <a:pt x="5703" y="1157"/>
                  </a:cubicBezTo>
                  <a:cubicBezTo>
                    <a:pt x="6358" y="1752"/>
                    <a:pt x="6751" y="2597"/>
                    <a:pt x="6751" y="3478"/>
                  </a:cubicBezTo>
                  <a:cubicBezTo>
                    <a:pt x="6739" y="4074"/>
                    <a:pt x="6572" y="4669"/>
                    <a:pt x="6251" y="5157"/>
                  </a:cubicBezTo>
                  <a:cubicBezTo>
                    <a:pt x="5929" y="5645"/>
                    <a:pt x="5489" y="6038"/>
                    <a:pt x="4953" y="6288"/>
                  </a:cubicBezTo>
                  <a:cubicBezTo>
                    <a:pt x="4620" y="6431"/>
                    <a:pt x="4417" y="6776"/>
                    <a:pt x="4417" y="7146"/>
                  </a:cubicBezTo>
                  <a:lnTo>
                    <a:pt x="4417" y="7360"/>
                  </a:lnTo>
                  <a:lnTo>
                    <a:pt x="2834" y="7360"/>
                  </a:lnTo>
                  <a:lnTo>
                    <a:pt x="2834" y="7146"/>
                  </a:lnTo>
                  <a:cubicBezTo>
                    <a:pt x="2834" y="6776"/>
                    <a:pt x="2631" y="6455"/>
                    <a:pt x="2298" y="6288"/>
                  </a:cubicBezTo>
                  <a:cubicBezTo>
                    <a:pt x="1084" y="5705"/>
                    <a:pt x="381" y="4407"/>
                    <a:pt x="548" y="3074"/>
                  </a:cubicBezTo>
                  <a:cubicBezTo>
                    <a:pt x="726" y="1669"/>
                    <a:pt x="1869" y="526"/>
                    <a:pt x="3286" y="383"/>
                  </a:cubicBezTo>
                  <a:cubicBezTo>
                    <a:pt x="3405" y="359"/>
                    <a:pt x="3524" y="359"/>
                    <a:pt x="3643" y="359"/>
                  </a:cubicBezTo>
                  <a:close/>
                  <a:moveTo>
                    <a:pt x="4417" y="7729"/>
                  </a:moveTo>
                  <a:lnTo>
                    <a:pt x="4417" y="8324"/>
                  </a:lnTo>
                  <a:cubicBezTo>
                    <a:pt x="4417" y="8443"/>
                    <a:pt x="4322" y="8539"/>
                    <a:pt x="4203" y="8539"/>
                  </a:cubicBezTo>
                  <a:lnTo>
                    <a:pt x="3048" y="8539"/>
                  </a:lnTo>
                  <a:cubicBezTo>
                    <a:pt x="2929" y="8539"/>
                    <a:pt x="2834" y="8443"/>
                    <a:pt x="2834" y="8324"/>
                  </a:cubicBezTo>
                  <a:lnTo>
                    <a:pt x="2834" y="7729"/>
                  </a:lnTo>
                  <a:close/>
                  <a:moveTo>
                    <a:pt x="4024" y="8896"/>
                  </a:moveTo>
                  <a:lnTo>
                    <a:pt x="4024" y="9098"/>
                  </a:lnTo>
                  <a:cubicBezTo>
                    <a:pt x="4024" y="9217"/>
                    <a:pt x="3941" y="9313"/>
                    <a:pt x="3822" y="9313"/>
                  </a:cubicBezTo>
                  <a:lnTo>
                    <a:pt x="3429" y="9313"/>
                  </a:lnTo>
                  <a:cubicBezTo>
                    <a:pt x="3310" y="9313"/>
                    <a:pt x="3227" y="9217"/>
                    <a:pt x="3227" y="9098"/>
                  </a:cubicBezTo>
                  <a:lnTo>
                    <a:pt x="3227" y="8896"/>
                  </a:lnTo>
                  <a:close/>
                  <a:moveTo>
                    <a:pt x="3658" y="1"/>
                  </a:moveTo>
                  <a:cubicBezTo>
                    <a:pt x="3519" y="1"/>
                    <a:pt x="3379" y="9"/>
                    <a:pt x="3239" y="26"/>
                  </a:cubicBezTo>
                  <a:cubicBezTo>
                    <a:pt x="1667" y="204"/>
                    <a:pt x="381" y="1466"/>
                    <a:pt x="191" y="3026"/>
                  </a:cubicBezTo>
                  <a:cubicBezTo>
                    <a:pt x="0" y="4526"/>
                    <a:pt x="786" y="5979"/>
                    <a:pt x="2155" y="6610"/>
                  </a:cubicBezTo>
                  <a:cubicBezTo>
                    <a:pt x="2358" y="6705"/>
                    <a:pt x="2477" y="6931"/>
                    <a:pt x="2477" y="7146"/>
                  </a:cubicBezTo>
                  <a:lnTo>
                    <a:pt x="2477" y="8324"/>
                  </a:lnTo>
                  <a:cubicBezTo>
                    <a:pt x="2477" y="8574"/>
                    <a:pt x="2643" y="8789"/>
                    <a:pt x="2870" y="8860"/>
                  </a:cubicBezTo>
                  <a:lnTo>
                    <a:pt x="2870" y="9098"/>
                  </a:lnTo>
                  <a:cubicBezTo>
                    <a:pt x="2870" y="9408"/>
                    <a:pt x="3120" y="9670"/>
                    <a:pt x="3429" y="9670"/>
                  </a:cubicBezTo>
                  <a:lnTo>
                    <a:pt x="3822" y="9670"/>
                  </a:lnTo>
                  <a:cubicBezTo>
                    <a:pt x="4132" y="9670"/>
                    <a:pt x="4382" y="9408"/>
                    <a:pt x="4382" y="9098"/>
                  </a:cubicBezTo>
                  <a:lnTo>
                    <a:pt x="4382" y="8860"/>
                  </a:lnTo>
                  <a:cubicBezTo>
                    <a:pt x="4608" y="8789"/>
                    <a:pt x="4775" y="8574"/>
                    <a:pt x="4775" y="8324"/>
                  </a:cubicBezTo>
                  <a:lnTo>
                    <a:pt x="4775" y="7146"/>
                  </a:lnTo>
                  <a:cubicBezTo>
                    <a:pt x="4775" y="6931"/>
                    <a:pt x="4906" y="6717"/>
                    <a:pt x="5096" y="6610"/>
                  </a:cubicBezTo>
                  <a:cubicBezTo>
                    <a:pt x="5691" y="6336"/>
                    <a:pt x="6191" y="5895"/>
                    <a:pt x="6549" y="5348"/>
                  </a:cubicBezTo>
                  <a:cubicBezTo>
                    <a:pt x="6906" y="4788"/>
                    <a:pt x="7096" y="4133"/>
                    <a:pt x="7096" y="3455"/>
                  </a:cubicBezTo>
                  <a:cubicBezTo>
                    <a:pt x="7108" y="2490"/>
                    <a:pt x="6680" y="1538"/>
                    <a:pt x="5953" y="883"/>
                  </a:cubicBezTo>
                  <a:cubicBezTo>
                    <a:pt x="5309" y="310"/>
                    <a:pt x="4506" y="1"/>
                    <a:pt x="3658" y="1"/>
                  </a:cubicBezTo>
                  <a:close/>
                </a:path>
              </a:pathLst>
            </a:custGeom>
            <a:solidFill>
              <a:srgbClr val="657E9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4" name="Google Shape;9504;p74">
              <a:extLst>
                <a:ext uri="{FF2B5EF4-FFF2-40B4-BE49-F238E27FC236}">
                  <a16:creationId xmlns:a16="http://schemas.microsoft.com/office/drawing/2014/main" id="{8DF9492C-6682-82C5-6F9C-173C6526E4ED}"/>
                </a:ext>
              </a:extLst>
            </p:cNvPr>
            <p:cNvSpPr/>
            <p:nvPr/>
          </p:nvSpPr>
          <p:spPr>
            <a:xfrm>
              <a:off x="4444777" y="4287484"/>
              <a:ext cx="48426" cy="11400"/>
            </a:xfrm>
            <a:custGeom>
              <a:avLst/>
              <a:gdLst/>
              <a:ahLst/>
              <a:cxnLst/>
              <a:rect l="l" t="t" r="r" b="b"/>
              <a:pathLst>
                <a:path w="1525" h="359" extrusionOk="0">
                  <a:moveTo>
                    <a:pt x="180" y="1"/>
                  </a:moveTo>
                  <a:cubicBezTo>
                    <a:pt x="72" y="1"/>
                    <a:pt x="1" y="72"/>
                    <a:pt x="1" y="179"/>
                  </a:cubicBezTo>
                  <a:cubicBezTo>
                    <a:pt x="1" y="275"/>
                    <a:pt x="72" y="358"/>
                    <a:pt x="180" y="358"/>
                  </a:cubicBezTo>
                  <a:lnTo>
                    <a:pt x="1346" y="358"/>
                  </a:lnTo>
                  <a:cubicBezTo>
                    <a:pt x="1442" y="358"/>
                    <a:pt x="1525" y="275"/>
                    <a:pt x="1525" y="179"/>
                  </a:cubicBezTo>
                  <a:cubicBezTo>
                    <a:pt x="1525" y="72"/>
                    <a:pt x="1430" y="1"/>
                    <a:pt x="1346" y="1"/>
                  </a:cubicBezTo>
                  <a:close/>
                </a:path>
              </a:pathLst>
            </a:custGeom>
            <a:solidFill>
              <a:srgbClr val="657E9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5" name="Google Shape;9505;p74">
              <a:extLst>
                <a:ext uri="{FF2B5EF4-FFF2-40B4-BE49-F238E27FC236}">
                  <a16:creationId xmlns:a16="http://schemas.microsoft.com/office/drawing/2014/main" id="{4E5E22D9-242A-A0FD-5417-2E3F70C70D8C}"/>
                </a:ext>
              </a:extLst>
            </p:cNvPr>
            <p:cNvSpPr/>
            <p:nvPr/>
          </p:nvSpPr>
          <p:spPr>
            <a:xfrm>
              <a:off x="4149138" y="4287484"/>
              <a:ext cx="48426" cy="11400"/>
            </a:xfrm>
            <a:custGeom>
              <a:avLst/>
              <a:gdLst/>
              <a:ahLst/>
              <a:cxnLst/>
              <a:rect l="l" t="t" r="r" b="b"/>
              <a:pathLst>
                <a:path w="1525" h="359" extrusionOk="0">
                  <a:moveTo>
                    <a:pt x="179" y="1"/>
                  </a:moveTo>
                  <a:cubicBezTo>
                    <a:pt x="72" y="1"/>
                    <a:pt x="0" y="72"/>
                    <a:pt x="0" y="179"/>
                  </a:cubicBezTo>
                  <a:cubicBezTo>
                    <a:pt x="0" y="275"/>
                    <a:pt x="72" y="358"/>
                    <a:pt x="179" y="358"/>
                  </a:cubicBezTo>
                  <a:lnTo>
                    <a:pt x="1334" y="358"/>
                  </a:lnTo>
                  <a:cubicBezTo>
                    <a:pt x="1441" y="358"/>
                    <a:pt x="1512" y="275"/>
                    <a:pt x="1512" y="179"/>
                  </a:cubicBezTo>
                  <a:cubicBezTo>
                    <a:pt x="1524" y="72"/>
                    <a:pt x="1441" y="1"/>
                    <a:pt x="1334" y="1"/>
                  </a:cubicBezTo>
                  <a:close/>
                </a:path>
              </a:pathLst>
            </a:custGeom>
            <a:solidFill>
              <a:srgbClr val="657E9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6" name="Google Shape;9506;p74">
              <a:extLst>
                <a:ext uri="{FF2B5EF4-FFF2-40B4-BE49-F238E27FC236}">
                  <a16:creationId xmlns:a16="http://schemas.microsoft.com/office/drawing/2014/main" id="{708A6350-127A-D16C-6233-59AFA66AF3E2}"/>
                </a:ext>
              </a:extLst>
            </p:cNvPr>
            <p:cNvSpPr/>
            <p:nvPr/>
          </p:nvSpPr>
          <p:spPr>
            <a:xfrm>
              <a:off x="4315471" y="4121151"/>
              <a:ext cx="11400" cy="48045"/>
            </a:xfrm>
            <a:custGeom>
              <a:avLst/>
              <a:gdLst/>
              <a:ahLst/>
              <a:cxnLst/>
              <a:rect l="l" t="t" r="r" b="b"/>
              <a:pathLst>
                <a:path w="359" h="1513" extrusionOk="0">
                  <a:moveTo>
                    <a:pt x="180" y="0"/>
                  </a:moveTo>
                  <a:cubicBezTo>
                    <a:pt x="72" y="0"/>
                    <a:pt x="1" y="72"/>
                    <a:pt x="1" y="179"/>
                  </a:cubicBezTo>
                  <a:lnTo>
                    <a:pt x="1" y="1334"/>
                  </a:lnTo>
                  <a:cubicBezTo>
                    <a:pt x="1" y="1441"/>
                    <a:pt x="72" y="1512"/>
                    <a:pt x="180" y="1512"/>
                  </a:cubicBezTo>
                  <a:cubicBezTo>
                    <a:pt x="275" y="1512"/>
                    <a:pt x="358" y="1441"/>
                    <a:pt x="358" y="1334"/>
                  </a:cubicBezTo>
                  <a:lnTo>
                    <a:pt x="358" y="179"/>
                  </a:lnTo>
                  <a:cubicBezTo>
                    <a:pt x="358" y="72"/>
                    <a:pt x="275" y="0"/>
                    <a:pt x="180" y="0"/>
                  </a:cubicBezTo>
                  <a:close/>
                </a:path>
              </a:pathLst>
            </a:custGeom>
            <a:solidFill>
              <a:srgbClr val="657E9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7" name="Google Shape;9507;p74">
              <a:extLst>
                <a:ext uri="{FF2B5EF4-FFF2-40B4-BE49-F238E27FC236}">
                  <a16:creationId xmlns:a16="http://schemas.microsoft.com/office/drawing/2014/main" id="{8FD10A17-6F49-CDA1-07E9-AC24E0625BE8}"/>
                </a:ext>
              </a:extLst>
            </p:cNvPr>
            <p:cNvSpPr/>
            <p:nvPr/>
          </p:nvSpPr>
          <p:spPr>
            <a:xfrm>
              <a:off x="4378632" y="4159575"/>
              <a:ext cx="22705" cy="27754"/>
            </a:xfrm>
            <a:custGeom>
              <a:avLst/>
              <a:gdLst/>
              <a:ahLst/>
              <a:cxnLst/>
              <a:rect l="l" t="t" r="r" b="b"/>
              <a:pathLst>
                <a:path w="715" h="874" extrusionOk="0">
                  <a:moveTo>
                    <a:pt x="513" y="0"/>
                  </a:moveTo>
                  <a:cubicBezTo>
                    <a:pt x="451" y="0"/>
                    <a:pt x="387" y="27"/>
                    <a:pt x="346" y="76"/>
                  </a:cubicBezTo>
                  <a:lnTo>
                    <a:pt x="48" y="588"/>
                  </a:lnTo>
                  <a:cubicBezTo>
                    <a:pt x="0" y="671"/>
                    <a:pt x="24" y="778"/>
                    <a:pt x="107" y="838"/>
                  </a:cubicBezTo>
                  <a:cubicBezTo>
                    <a:pt x="131" y="850"/>
                    <a:pt x="167" y="874"/>
                    <a:pt x="191" y="874"/>
                  </a:cubicBezTo>
                  <a:cubicBezTo>
                    <a:pt x="250" y="874"/>
                    <a:pt x="310" y="838"/>
                    <a:pt x="358" y="778"/>
                  </a:cubicBezTo>
                  <a:lnTo>
                    <a:pt x="655" y="278"/>
                  </a:lnTo>
                  <a:cubicBezTo>
                    <a:pt x="715" y="171"/>
                    <a:pt x="691" y="64"/>
                    <a:pt x="596" y="16"/>
                  </a:cubicBezTo>
                  <a:cubicBezTo>
                    <a:pt x="570" y="5"/>
                    <a:pt x="542" y="0"/>
                    <a:pt x="513" y="0"/>
                  </a:cubicBezTo>
                  <a:close/>
                </a:path>
              </a:pathLst>
            </a:custGeom>
            <a:solidFill>
              <a:srgbClr val="657E9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8" name="Google Shape;9508;p74">
              <a:extLst>
                <a:ext uri="{FF2B5EF4-FFF2-40B4-BE49-F238E27FC236}">
                  <a16:creationId xmlns:a16="http://schemas.microsoft.com/office/drawing/2014/main" id="{955716A2-D0BF-8733-8FD7-6CF12C9AF4B0}"/>
                </a:ext>
              </a:extLst>
            </p:cNvPr>
            <p:cNvSpPr/>
            <p:nvPr/>
          </p:nvSpPr>
          <p:spPr>
            <a:xfrm>
              <a:off x="4240243" y="4399103"/>
              <a:ext cx="22705" cy="27563"/>
            </a:xfrm>
            <a:custGeom>
              <a:avLst/>
              <a:gdLst/>
              <a:ahLst/>
              <a:cxnLst/>
              <a:rect l="l" t="t" r="r" b="b"/>
              <a:pathLst>
                <a:path w="715" h="868" extrusionOk="0">
                  <a:moveTo>
                    <a:pt x="507" y="0"/>
                  </a:moveTo>
                  <a:cubicBezTo>
                    <a:pt x="444" y="0"/>
                    <a:pt x="387" y="33"/>
                    <a:pt x="346" y="82"/>
                  </a:cubicBezTo>
                  <a:lnTo>
                    <a:pt x="48" y="594"/>
                  </a:lnTo>
                  <a:cubicBezTo>
                    <a:pt x="1" y="677"/>
                    <a:pt x="24" y="784"/>
                    <a:pt x="108" y="844"/>
                  </a:cubicBezTo>
                  <a:cubicBezTo>
                    <a:pt x="132" y="855"/>
                    <a:pt x="155" y="867"/>
                    <a:pt x="191" y="867"/>
                  </a:cubicBezTo>
                  <a:cubicBezTo>
                    <a:pt x="251" y="867"/>
                    <a:pt x="310" y="844"/>
                    <a:pt x="358" y="784"/>
                  </a:cubicBezTo>
                  <a:lnTo>
                    <a:pt x="655" y="272"/>
                  </a:lnTo>
                  <a:cubicBezTo>
                    <a:pt x="715" y="189"/>
                    <a:pt x="679" y="82"/>
                    <a:pt x="596" y="22"/>
                  </a:cubicBezTo>
                  <a:cubicBezTo>
                    <a:pt x="566" y="7"/>
                    <a:pt x="536" y="0"/>
                    <a:pt x="507" y="0"/>
                  </a:cubicBezTo>
                  <a:close/>
                </a:path>
              </a:pathLst>
            </a:custGeom>
            <a:solidFill>
              <a:srgbClr val="657E9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9" name="Google Shape;9509;p74">
              <a:extLst>
                <a:ext uri="{FF2B5EF4-FFF2-40B4-BE49-F238E27FC236}">
                  <a16:creationId xmlns:a16="http://schemas.microsoft.com/office/drawing/2014/main" id="{21873A6D-911C-B152-74F0-68832440B7F8}"/>
                </a:ext>
              </a:extLst>
            </p:cNvPr>
            <p:cNvSpPr/>
            <p:nvPr/>
          </p:nvSpPr>
          <p:spPr>
            <a:xfrm>
              <a:off x="4240243" y="4159130"/>
              <a:ext cx="22705" cy="28198"/>
            </a:xfrm>
            <a:custGeom>
              <a:avLst/>
              <a:gdLst/>
              <a:ahLst/>
              <a:cxnLst/>
              <a:rect l="l" t="t" r="r" b="b"/>
              <a:pathLst>
                <a:path w="715" h="888" extrusionOk="0">
                  <a:moveTo>
                    <a:pt x="213" y="1"/>
                  </a:moveTo>
                  <a:cubicBezTo>
                    <a:pt x="181" y="1"/>
                    <a:pt x="148" y="10"/>
                    <a:pt x="120" y="30"/>
                  </a:cubicBezTo>
                  <a:cubicBezTo>
                    <a:pt x="24" y="78"/>
                    <a:pt x="1" y="197"/>
                    <a:pt x="60" y="292"/>
                  </a:cubicBezTo>
                  <a:lnTo>
                    <a:pt x="358" y="792"/>
                  </a:lnTo>
                  <a:cubicBezTo>
                    <a:pt x="382" y="852"/>
                    <a:pt x="441" y="888"/>
                    <a:pt x="525" y="888"/>
                  </a:cubicBezTo>
                  <a:cubicBezTo>
                    <a:pt x="548" y="888"/>
                    <a:pt x="584" y="864"/>
                    <a:pt x="608" y="852"/>
                  </a:cubicBezTo>
                  <a:cubicBezTo>
                    <a:pt x="679" y="792"/>
                    <a:pt x="715" y="685"/>
                    <a:pt x="667" y="602"/>
                  </a:cubicBezTo>
                  <a:lnTo>
                    <a:pt x="370" y="90"/>
                  </a:lnTo>
                  <a:cubicBezTo>
                    <a:pt x="338" y="35"/>
                    <a:pt x="276" y="1"/>
                    <a:pt x="213" y="1"/>
                  </a:cubicBezTo>
                  <a:close/>
                </a:path>
              </a:pathLst>
            </a:custGeom>
            <a:solidFill>
              <a:srgbClr val="657E9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0" name="Google Shape;9510;p74">
              <a:extLst>
                <a:ext uri="{FF2B5EF4-FFF2-40B4-BE49-F238E27FC236}">
                  <a16:creationId xmlns:a16="http://schemas.microsoft.com/office/drawing/2014/main" id="{2DCAC71E-8EC1-36CE-77F1-88AFBD497125}"/>
                </a:ext>
              </a:extLst>
            </p:cNvPr>
            <p:cNvSpPr/>
            <p:nvPr/>
          </p:nvSpPr>
          <p:spPr>
            <a:xfrm>
              <a:off x="4378632" y="4399230"/>
              <a:ext cx="22705" cy="28198"/>
            </a:xfrm>
            <a:custGeom>
              <a:avLst/>
              <a:gdLst/>
              <a:ahLst/>
              <a:cxnLst/>
              <a:rect l="l" t="t" r="r" b="b"/>
              <a:pathLst>
                <a:path w="715" h="888" extrusionOk="0">
                  <a:moveTo>
                    <a:pt x="221" y="0"/>
                  </a:moveTo>
                  <a:cubicBezTo>
                    <a:pt x="187" y="0"/>
                    <a:pt x="152" y="10"/>
                    <a:pt x="119" y="30"/>
                  </a:cubicBezTo>
                  <a:cubicBezTo>
                    <a:pt x="24" y="78"/>
                    <a:pt x="0" y="197"/>
                    <a:pt x="60" y="292"/>
                  </a:cubicBezTo>
                  <a:lnTo>
                    <a:pt x="358" y="792"/>
                  </a:lnTo>
                  <a:cubicBezTo>
                    <a:pt x="393" y="851"/>
                    <a:pt x="453" y="887"/>
                    <a:pt x="524" y="887"/>
                  </a:cubicBezTo>
                  <a:cubicBezTo>
                    <a:pt x="548" y="887"/>
                    <a:pt x="584" y="863"/>
                    <a:pt x="608" y="851"/>
                  </a:cubicBezTo>
                  <a:cubicBezTo>
                    <a:pt x="691" y="792"/>
                    <a:pt x="715" y="673"/>
                    <a:pt x="667" y="601"/>
                  </a:cubicBezTo>
                  <a:lnTo>
                    <a:pt x="369" y="89"/>
                  </a:lnTo>
                  <a:cubicBezTo>
                    <a:pt x="346" y="35"/>
                    <a:pt x="286" y="0"/>
                    <a:pt x="221" y="0"/>
                  </a:cubicBezTo>
                  <a:close/>
                </a:path>
              </a:pathLst>
            </a:custGeom>
            <a:solidFill>
              <a:srgbClr val="657E9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1" name="Google Shape;9511;p74">
              <a:extLst>
                <a:ext uri="{FF2B5EF4-FFF2-40B4-BE49-F238E27FC236}">
                  <a16:creationId xmlns:a16="http://schemas.microsoft.com/office/drawing/2014/main" id="{E5AA1E8F-A31E-C958-180A-77E8209381BE}"/>
                </a:ext>
              </a:extLst>
            </p:cNvPr>
            <p:cNvSpPr/>
            <p:nvPr/>
          </p:nvSpPr>
          <p:spPr>
            <a:xfrm>
              <a:off x="4426264" y="4351851"/>
              <a:ext cx="29532" cy="21117"/>
            </a:xfrm>
            <a:custGeom>
              <a:avLst/>
              <a:gdLst/>
              <a:ahLst/>
              <a:cxnLst/>
              <a:rect l="l" t="t" r="r" b="b"/>
              <a:pathLst>
                <a:path w="930" h="665" extrusionOk="0">
                  <a:moveTo>
                    <a:pt x="215" y="0"/>
                  </a:moveTo>
                  <a:cubicBezTo>
                    <a:pt x="152" y="0"/>
                    <a:pt x="89" y="32"/>
                    <a:pt x="48" y="81"/>
                  </a:cubicBezTo>
                  <a:cubicBezTo>
                    <a:pt x="1" y="177"/>
                    <a:pt x="36" y="272"/>
                    <a:pt x="108" y="331"/>
                  </a:cubicBezTo>
                  <a:lnTo>
                    <a:pt x="608" y="629"/>
                  </a:lnTo>
                  <a:cubicBezTo>
                    <a:pt x="643" y="653"/>
                    <a:pt x="667" y="665"/>
                    <a:pt x="703" y="665"/>
                  </a:cubicBezTo>
                  <a:cubicBezTo>
                    <a:pt x="763" y="665"/>
                    <a:pt x="822" y="629"/>
                    <a:pt x="870" y="569"/>
                  </a:cubicBezTo>
                  <a:cubicBezTo>
                    <a:pt x="929" y="486"/>
                    <a:pt x="893" y="367"/>
                    <a:pt x="810" y="319"/>
                  </a:cubicBezTo>
                  <a:lnTo>
                    <a:pt x="298" y="22"/>
                  </a:lnTo>
                  <a:cubicBezTo>
                    <a:pt x="272" y="7"/>
                    <a:pt x="244" y="0"/>
                    <a:pt x="215" y="0"/>
                  </a:cubicBezTo>
                  <a:close/>
                </a:path>
              </a:pathLst>
            </a:custGeom>
            <a:solidFill>
              <a:srgbClr val="657E9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2" name="Google Shape;9512;p74">
              <a:extLst>
                <a:ext uri="{FF2B5EF4-FFF2-40B4-BE49-F238E27FC236}">
                  <a16:creationId xmlns:a16="http://schemas.microsoft.com/office/drawing/2014/main" id="{5487CE16-0AA2-1BB9-1EDD-79ABA5F87563}"/>
                </a:ext>
              </a:extLst>
            </p:cNvPr>
            <p:cNvSpPr/>
            <p:nvPr/>
          </p:nvSpPr>
          <p:spPr>
            <a:xfrm>
              <a:off x="4186196" y="4213463"/>
              <a:ext cx="29500" cy="21117"/>
            </a:xfrm>
            <a:custGeom>
              <a:avLst/>
              <a:gdLst/>
              <a:ahLst/>
              <a:cxnLst/>
              <a:rect l="l" t="t" r="r" b="b"/>
              <a:pathLst>
                <a:path w="929" h="665" extrusionOk="0">
                  <a:moveTo>
                    <a:pt x="214" y="0"/>
                  </a:moveTo>
                  <a:cubicBezTo>
                    <a:pt x="152" y="0"/>
                    <a:pt x="89" y="33"/>
                    <a:pt x="48" y="82"/>
                  </a:cubicBezTo>
                  <a:cubicBezTo>
                    <a:pt x="0" y="165"/>
                    <a:pt x="36" y="272"/>
                    <a:pt x="107" y="332"/>
                  </a:cubicBezTo>
                  <a:lnTo>
                    <a:pt x="619" y="629"/>
                  </a:lnTo>
                  <a:cubicBezTo>
                    <a:pt x="643" y="641"/>
                    <a:pt x="667" y="665"/>
                    <a:pt x="703" y="665"/>
                  </a:cubicBezTo>
                  <a:cubicBezTo>
                    <a:pt x="762" y="665"/>
                    <a:pt x="822" y="629"/>
                    <a:pt x="869" y="570"/>
                  </a:cubicBezTo>
                  <a:cubicBezTo>
                    <a:pt x="929" y="463"/>
                    <a:pt x="893" y="367"/>
                    <a:pt x="810" y="320"/>
                  </a:cubicBezTo>
                  <a:lnTo>
                    <a:pt x="298" y="22"/>
                  </a:lnTo>
                  <a:cubicBezTo>
                    <a:pt x="272" y="7"/>
                    <a:pt x="243" y="0"/>
                    <a:pt x="214" y="0"/>
                  </a:cubicBezTo>
                  <a:close/>
                </a:path>
              </a:pathLst>
            </a:custGeom>
            <a:solidFill>
              <a:srgbClr val="657E9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3" name="Google Shape;9513;p74">
              <a:extLst>
                <a:ext uri="{FF2B5EF4-FFF2-40B4-BE49-F238E27FC236}">
                  <a16:creationId xmlns:a16="http://schemas.microsoft.com/office/drawing/2014/main" id="{3D89D639-3E41-5C3F-A419-A715BAD3E747}"/>
                </a:ext>
              </a:extLst>
            </p:cNvPr>
            <p:cNvSpPr/>
            <p:nvPr/>
          </p:nvSpPr>
          <p:spPr>
            <a:xfrm>
              <a:off x="4425883" y="4213590"/>
              <a:ext cx="29913" cy="21371"/>
            </a:xfrm>
            <a:custGeom>
              <a:avLst/>
              <a:gdLst/>
              <a:ahLst/>
              <a:cxnLst/>
              <a:rect l="l" t="t" r="r" b="b"/>
              <a:pathLst>
                <a:path w="942" h="673" extrusionOk="0">
                  <a:moveTo>
                    <a:pt x="725" y="0"/>
                  </a:moveTo>
                  <a:cubicBezTo>
                    <a:pt x="693" y="0"/>
                    <a:pt x="660" y="10"/>
                    <a:pt x="632" y="30"/>
                  </a:cubicBezTo>
                  <a:lnTo>
                    <a:pt x="120" y="328"/>
                  </a:lnTo>
                  <a:cubicBezTo>
                    <a:pt x="36" y="375"/>
                    <a:pt x="1" y="494"/>
                    <a:pt x="60" y="578"/>
                  </a:cubicBezTo>
                  <a:cubicBezTo>
                    <a:pt x="96" y="637"/>
                    <a:pt x="155" y="673"/>
                    <a:pt x="227" y="673"/>
                  </a:cubicBezTo>
                  <a:cubicBezTo>
                    <a:pt x="251" y="673"/>
                    <a:pt x="286" y="661"/>
                    <a:pt x="310" y="637"/>
                  </a:cubicBezTo>
                  <a:lnTo>
                    <a:pt x="822" y="340"/>
                  </a:lnTo>
                  <a:cubicBezTo>
                    <a:pt x="905" y="280"/>
                    <a:pt x="941" y="161"/>
                    <a:pt x="882" y="89"/>
                  </a:cubicBezTo>
                  <a:cubicBezTo>
                    <a:pt x="850" y="35"/>
                    <a:pt x="788" y="0"/>
                    <a:pt x="725" y="0"/>
                  </a:cubicBezTo>
                  <a:close/>
                </a:path>
              </a:pathLst>
            </a:custGeom>
            <a:solidFill>
              <a:srgbClr val="657E9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4" name="Google Shape;9514;p74">
              <a:extLst>
                <a:ext uri="{FF2B5EF4-FFF2-40B4-BE49-F238E27FC236}">
                  <a16:creationId xmlns:a16="http://schemas.microsoft.com/office/drawing/2014/main" id="{8522395F-B85A-CD96-4746-24B659548A0E}"/>
                </a:ext>
              </a:extLst>
            </p:cNvPr>
            <p:cNvSpPr/>
            <p:nvPr/>
          </p:nvSpPr>
          <p:spPr>
            <a:xfrm>
              <a:off x="4186196" y="4351978"/>
              <a:ext cx="29500" cy="21371"/>
            </a:xfrm>
            <a:custGeom>
              <a:avLst/>
              <a:gdLst/>
              <a:ahLst/>
              <a:cxnLst/>
              <a:rect l="l" t="t" r="r" b="b"/>
              <a:pathLst>
                <a:path w="929" h="673" extrusionOk="0">
                  <a:moveTo>
                    <a:pt x="725" y="0"/>
                  </a:moveTo>
                  <a:cubicBezTo>
                    <a:pt x="692" y="0"/>
                    <a:pt x="660" y="9"/>
                    <a:pt x="631" y="30"/>
                  </a:cubicBezTo>
                  <a:lnTo>
                    <a:pt x="119" y="327"/>
                  </a:lnTo>
                  <a:cubicBezTo>
                    <a:pt x="36" y="375"/>
                    <a:pt x="0" y="494"/>
                    <a:pt x="60" y="589"/>
                  </a:cubicBezTo>
                  <a:cubicBezTo>
                    <a:pt x="95" y="649"/>
                    <a:pt x="155" y="673"/>
                    <a:pt x="226" y="673"/>
                  </a:cubicBezTo>
                  <a:cubicBezTo>
                    <a:pt x="262" y="673"/>
                    <a:pt x="286" y="661"/>
                    <a:pt x="322" y="649"/>
                  </a:cubicBezTo>
                  <a:lnTo>
                    <a:pt x="822" y="351"/>
                  </a:lnTo>
                  <a:cubicBezTo>
                    <a:pt x="893" y="292"/>
                    <a:pt x="929" y="173"/>
                    <a:pt x="881" y="89"/>
                  </a:cubicBezTo>
                  <a:cubicBezTo>
                    <a:pt x="850" y="34"/>
                    <a:pt x="787" y="0"/>
                    <a:pt x="725" y="0"/>
                  </a:cubicBezTo>
                  <a:close/>
                </a:path>
              </a:pathLst>
            </a:custGeom>
            <a:solidFill>
              <a:srgbClr val="657E9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222" name="Google Shape;528;p38">
            <a:extLst>
              <a:ext uri="{FF2B5EF4-FFF2-40B4-BE49-F238E27FC236}">
                <a16:creationId xmlns:a16="http://schemas.microsoft.com/office/drawing/2014/main" id="{2DBFB64B-0098-5EE5-8141-6C6AEE53A4E2}"/>
              </a:ext>
            </a:extLst>
          </p:cNvPr>
          <p:cNvSpPr txBox="1">
            <a:spLocks/>
          </p:cNvSpPr>
          <p:nvPr/>
        </p:nvSpPr>
        <p:spPr>
          <a:xfrm>
            <a:off x="3584832" y="3990179"/>
            <a:ext cx="1569174" cy="713425"/>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r" rtl="0">
              <a:lnSpc>
                <a:spcPct val="100000"/>
              </a:lnSpc>
              <a:spcBef>
                <a:spcPts val="0"/>
              </a:spcBef>
              <a:spcAft>
                <a:spcPts val="0"/>
              </a:spcAft>
              <a:buClr>
                <a:srgbClr val="434343"/>
              </a:buClr>
              <a:buSzPts val="2800"/>
              <a:buFont typeface="Barlow Semi Condensed SemiBold"/>
              <a:buNone/>
              <a:defRPr sz="3000" b="0" i="0" u="none" strike="noStrike" cap="none">
                <a:solidFill>
                  <a:srgbClr val="434343"/>
                </a:solidFill>
                <a:latin typeface="Barlow Semi Condensed SemiBold"/>
                <a:ea typeface="Barlow Semi Condensed SemiBold"/>
                <a:cs typeface="Barlow Semi Condensed SemiBold"/>
                <a:sym typeface="Barlow Semi Condensed SemiBold"/>
              </a:defRPr>
            </a:lvl1pPr>
            <a:lvl2pPr marR="0" lvl="1" algn="r" rtl="0">
              <a:lnSpc>
                <a:spcPct val="100000"/>
              </a:lnSpc>
              <a:spcBef>
                <a:spcPts val="0"/>
              </a:spcBef>
              <a:spcAft>
                <a:spcPts val="0"/>
              </a:spcAft>
              <a:buClr>
                <a:srgbClr val="434343"/>
              </a:buClr>
              <a:buSzPts val="2800"/>
              <a:buFont typeface="Barlow Semi Condensed"/>
              <a:buNone/>
              <a:defRPr sz="3000" b="0" i="0" u="none" strike="noStrike" cap="none">
                <a:solidFill>
                  <a:srgbClr val="434343"/>
                </a:solidFill>
                <a:latin typeface="Roboto Slab Regular"/>
                <a:ea typeface="Roboto Slab Regular"/>
                <a:cs typeface="Roboto Slab Regular"/>
                <a:sym typeface="Roboto Slab Regular"/>
              </a:defRPr>
            </a:lvl2pPr>
            <a:lvl3pPr marR="0" lvl="2" algn="r" rtl="0">
              <a:lnSpc>
                <a:spcPct val="100000"/>
              </a:lnSpc>
              <a:spcBef>
                <a:spcPts val="0"/>
              </a:spcBef>
              <a:spcAft>
                <a:spcPts val="0"/>
              </a:spcAft>
              <a:buClr>
                <a:srgbClr val="434343"/>
              </a:buClr>
              <a:buSzPts val="2800"/>
              <a:buFont typeface="Barlow Semi Condensed"/>
              <a:buNone/>
              <a:defRPr sz="3000" b="0" i="0" u="none" strike="noStrike" cap="none">
                <a:solidFill>
                  <a:srgbClr val="434343"/>
                </a:solidFill>
                <a:latin typeface="Roboto Slab Regular"/>
                <a:ea typeface="Roboto Slab Regular"/>
                <a:cs typeface="Roboto Slab Regular"/>
                <a:sym typeface="Roboto Slab Regular"/>
              </a:defRPr>
            </a:lvl3pPr>
            <a:lvl4pPr marR="0" lvl="3" algn="r" rtl="0">
              <a:lnSpc>
                <a:spcPct val="100000"/>
              </a:lnSpc>
              <a:spcBef>
                <a:spcPts val="0"/>
              </a:spcBef>
              <a:spcAft>
                <a:spcPts val="0"/>
              </a:spcAft>
              <a:buClr>
                <a:srgbClr val="434343"/>
              </a:buClr>
              <a:buSzPts val="2800"/>
              <a:buFont typeface="Barlow Semi Condensed"/>
              <a:buNone/>
              <a:defRPr sz="3000" b="0" i="0" u="none" strike="noStrike" cap="none">
                <a:solidFill>
                  <a:srgbClr val="434343"/>
                </a:solidFill>
                <a:latin typeface="Roboto Slab Regular"/>
                <a:ea typeface="Roboto Slab Regular"/>
                <a:cs typeface="Roboto Slab Regular"/>
                <a:sym typeface="Roboto Slab Regular"/>
              </a:defRPr>
            </a:lvl4pPr>
            <a:lvl5pPr marR="0" lvl="4" algn="r" rtl="0">
              <a:lnSpc>
                <a:spcPct val="100000"/>
              </a:lnSpc>
              <a:spcBef>
                <a:spcPts val="0"/>
              </a:spcBef>
              <a:spcAft>
                <a:spcPts val="0"/>
              </a:spcAft>
              <a:buClr>
                <a:srgbClr val="434343"/>
              </a:buClr>
              <a:buSzPts val="2800"/>
              <a:buFont typeface="Barlow Semi Condensed"/>
              <a:buNone/>
              <a:defRPr sz="3000" b="0" i="0" u="none" strike="noStrike" cap="none">
                <a:solidFill>
                  <a:srgbClr val="434343"/>
                </a:solidFill>
                <a:latin typeface="Roboto Slab Regular"/>
                <a:ea typeface="Roboto Slab Regular"/>
                <a:cs typeface="Roboto Slab Regular"/>
                <a:sym typeface="Roboto Slab Regular"/>
              </a:defRPr>
            </a:lvl5pPr>
            <a:lvl6pPr marR="0" lvl="5" algn="r" rtl="0">
              <a:lnSpc>
                <a:spcPct val="100000"/>
              </a:lnSpc>
              <a:spcBef>
                <a:spcPts val="0"/>
              </a:spcBef>
              <a:spcAft>
                <a:spcPts val="0"/>
              </a:spcAft>
              <a:buClr>
                <a:srgbClr val="434343"/>
              </a:buClr>
              <a:buSzPts val="2800"/>
              <a:buFont typeface="Barlow Semi Condensed"/>
              <a:buNone/>
              <a:defRPr sz="3000" b="0" i="0" u="none" strike="noStrike" cap="none">
                <a:solidFill>
                  <a:srgbClr val="434343"/>
                </a:solidFill>
                <a:latin typeface="Roboto Slab Regular"/>
                <a:ea typeface="Roboto Slab Regular"/>
                <a:cs typeface="Roboto Slab Regular"/>
                <a:sym typeface="Roboto Slab Regular"/>
              </a:defRPr>
            </a:lvl6pPr>
            <a:lvl7pPr marR="0" lvl="6" algn="r" rtl="0">
              <a:lnSpc>
                <a:spcPct val="100000"/>
              </a:lnSpc>
              <a:spcBef>
                <a:spcPts val="0"/>
              </a:spcBef>
              <a:spcAft>
                <a:spcPts val="0"/>
              </a:spcAft>
              <a:buClr>
                <a:srgbClr val="434343"/>
              </a:buClr>
              <a:buSzPts val="2800"/>
              <a:buFont typeface="Barlow Semi Condensed"/>
              <a:buNone/>
              <a:defRPr sz="3000" b="0" i="0" u="none" strike="noStrike" cap="none">
                <a:solidFill>
                  <a:srgbClr val="434343"/>
                </a:solidFill>
                <a:latin typeface="Roboto Slab Regular"/>
                <a:ea typeface="Roboto Slab Regular"/>
                <a:cs typeface="Roboto Slab Regular"/>
                <a:sym typeface="Roboto Slab Regular"/>
              </a:defRPr>
            </a:lvl7pPr>
            <a:lvl8pPr marR="0" lvl="7" algn="r" rtl="0">
              <a:lnSpc>
                <a:spcPct val="100000"/>
              </a:lnSpc>
              <a:spcBef>
                <a:spcPts val="0"/>
              </a:spcBef>
              <a:spcAft>
                <a:spcPts val="0"/>
              </a:spcAft>
              <a:buClr>
                <a:srgbClr val="434343"/>
              </a:buClr>
              <a:buSzPts val="2800"/>
              <a:buFont typeface="Barlow Semi Condensed"/>
              <a:buNone/>
              <a:defRPr sz="3000" b="0" i="0" u="none" strike="noStrike" cap="none">
                <a:solidFill>
                  <a:srgbClr val="434343"/>
                </a:solidFill>
                <a:latin typeface="Roboto Slab Regular"/>
                <a:ea typeface="Roboto Slab Regular"/>
                <a:cs typeface="Roboto Slab Regular"/>
                <a:sym typeface="Roboto Slab Regular"/>
              </a:defRPr>
            </a:lvl8pPr>
            <a:lvl9pPr marR="0" lvl="8" algn="r" rtl="0">
              <a:lnSpc>
                <a:spcPct val="100000"/>
              </a:lnSpc>
              <a:spcBef>
                <a:spcPts val="0"/>
              </a:spcBef>
              <a:spcAft>
                <a:spcPts val="0"/>
              </a:spcAft>
              <a:buClr>
                <a:srgbClr val="434343"/>
              </a:buClr>
              <a:buSzPts val="2800"/>
              <a:buFont typeface="Barlow Semi Condensed"/>
              <a:buNone/>
              <a:defRPr sz="3000" b="0" i="0" u="none" strike="noStrike" cap="none">
                <a:solidFill>
                  <a:srgbClr val="434343"/>
                </a:solidFill>
                <a:latin typeface="Roboto Slab Regular"/>
                <a:ea typeface="Roboto Slab Regular"/>
                <a:cs typeface="Roboto Slab Regular"/>
                <a:sym typeface="Roboto Slab Regular"/>
              </a:defRPr>
            </a:lvl9pPr>
          </a:lstStyle>
          <a:p>
            <a:pPr algn="ctr">
              <a:buSzPts val="1400"/>
              <a:defRPr/>
            </a:pPr>
            <a:r>
              <a:rPr lang="fr-FR" sz="1100" dirty="0">
                <a:solidFill>
                  <a:schemeClr val="dk1"/>
                </a:solidFill>
                <a:latin typeface="Poppins Light"/>
                <a:ea typeface="Roboto Condensed Light"/>
                <a:cs typeface="Poppins Light"/>
                <a:sym typeface="Roboto Condensed Light"/>
              </a:rPr>
              <a:t>Communication et le vivre ensemble</a:t>
            </a:r>
          </a:p>
        </p:txBody>
      </p:sp>
      <p:grpSp>
        <p:nvGrpSpPr>
          <p:cNvPr id="223" name="Google Shape;9247;p74">
            <a:extLst>
              <a:ext uri="{FF2B5EF4-FFF2-40B4-BE49-F238E27FC236}">
                <a16:creationId xmlns:a16="http://schemas.microsoft.com/office/drawing/2014/main" id="{324809FA-0D02-AADC-3AF0-639F75E00A91}"/>
              </a:ext>
            </a:extLst>
          </p:cNvPr>
          <p:cNvGrpSpPr/>
          <p:nvPr/>
        </p:nvGrpSpPr>
        <p:grpSpPr>
          <a:xfrm>
            <a:off x="2253369" y="3683811"/>
            <a:ext cx="370930" cy="370549"/>
            <a:chOff x="2497275" y="2744159"/>
            <a:chExt cx="370930" cy="370549"/>
          </a:xfrm>
        </p:grpSpPr>
        <p:sp>
          <p:nvSpPr>
            <p:cNvPr id="224" name="Google Shape;9248;p74">
              <a:extLst>
                <a:ext uri="{FF2B5EF4-FFF2-40B4-BE49-F238E27FC236}">
                  <a16:creationId xmlns:a16="http://schemas.microsoft.com/office/drawing/2014/main" id="{D0F27740-9EC6-AB34-55A9-71E734BA30C5}"/>
                </a:ext>
              </a:extLst>
            </p:cNvPr>
            <p:cNvSpPr/>
            <p:nvPr/>
          </p:nvSpPr>
          <p:spPr>
            <a:xfrm>
              <a:off x="2497275" y="2744159"/>
              <a:ext cx="284366" cy="284747"/>
            </a:xfrm>
            <a:custGeom>
              <a:avLst/>
              <a:gdLst/>
              <a:ahLst/>
              <a:cxnLst/>
              <a:rect l="l" t="t" r="r" b="b"/>
              <a:pathLst>
                <a:path w="8955" h="8967" extrusionOk="0">
                  <a:moveTo>
                    <a:pt x="4204" y="1"/>
                  </a:moveTo>
                  <a:cubicBezTo>
                    <a:pt x="3942" y="1"/>
                    <a:pt x="3704" y="203"/>
                    <a:pt x="3644" y="465"/>
                  </a:cubicBezTo>
                  <a:lnTo>
                    <a:pt x="3466" y="1334"/>
                  </a:lnTo>
                  <a:cubicBezTo>
                    <a:pt x="3287" y="1394"/>
                    <a:pt x="3108" y="1465"/>
                    <a:pt x="2942" y="1537"/>
                  </a:cubicBezTo>
                  <a:lnTo>
                    <a:pt x="2215" y="1048"/>
                  </a:lnTo>
                  <a:cubicBezTo>
                    <a:pt x="2120" y="983"/>
                    <a:pt x="2009" y="952"/>
                    <a:pt x="1899" y="952"/>
                  </a:cubicBezTo>
                  <a:cubicBezTo>
                    <a:pt x="1749" y="952"/>
                    <a:pt x="1599" y="1010"/>
                    <a:pt x="1489" y="1120"/>
                  </a:cubicBezTo>
                  <a:lnTo>
                    <a:pt x="1108" y="1489"/>
                  </a:lnTo>
                  <a:cubicBezTo>
                    <a:pt x="918" y="1691"/>
                    <a:pt x="894" y="1989"/>
                    <a:pt x="1037" y="2227"/>
                  </a:cubicBezTo>
                  <a:lnTo>
                    <a:pt x="1525" y="2953"/>
                  </a:lnTo>
                  <a:cubicBezTo>
                    <a:pt x="1441" y="3120"/>
                    <a:pt x="1370" y="3287"/>
                    <a:pt x="1322" y="3465"/>
                  </a:cubicBezTo>
                  <a:lnTo>
                    <a:pt x="453" y="3644"/>
                  </a:lnTo>
                  <a:cubicBezTo>
                    <a:pt x="191" y="3703"/>
                    <a:pt x="1" y="3930"/>
                    <a:pt x="1" y="4215"/>
                  </a:cubicBezTo>
                  <a:lnTo>
                    <a:pt x="1" y="4751"/>
                  </a:lnTo>
                  <a:cubicBezTo>
                    <a:pt x="1" y="5025"/>
                    <a:pt x="191" y="5251"/>
                    <a:pt x="453" y="5323"/>
                  </a:cubicBezTo>
                  <a:lnTo>
                    <a:pt x="1322" y="5501"/>
                  </a:lnTo>
                  <a:cubicBezTo>
                    <a:pt x="1382" y="5668"/>
                    <a:pt x="1453" y="5847"/>
                    <a:pt x="1525" y="6013"/>
                  </a:cubicBezTo>
                  <a:lnTo>
                    <a:pt x="1037" y="6740"/>
                  </a:lnTo>
                  <a:cubicBezTo>
                    <a:pt x="894" y="6966"/>
                    <a:pt x="918" y="7287"/>
                    <a:pt x="1108" y="7478"/>
                  </a:cubicBezTo>
                  <a:lnTo>
                    <a:pt x="1489" y="7847"/>
                  </a:lnTo>
                  <a:cubicBezTo>
                    <a:pt x="1599" y="7957"/>
                    <a:pt x="1745" y="8015"/>
                    <a:pt x="1894" y="8015"/>
                  </a:cubicBezTo>
                  <a:cubicBezTo>
                    <a:pt x="2003" y="8015"/>
                    <a:pt x="2115" y="7984"/>
                    <a:pt x="2215" y="7918"/>
                  </a:cubicBezTo>
                  <a:lnTo>
                    <a:pt x="2942" y="7430"/>
                  </a:lnTo>
                  <a:cubicBezTo>
                    <a:pt x="3108" y="7513"/>
                    <a:pt x="3287" y="7597"/>
                    <a:pt x="3466" y="7633"/>
                  </a:cubicBezTo>
                  <a:lnTo>
                    <a:pt x="3644" y="8502"/>
                  </a:lnTo>
                  <a:cubicBezTo>
                    <a:pt x="3704" y="8764"/>
                    <a:pt x="3930" y="8966"/>
                    <a:pt x="4204" y="8966"/>
                  </a:cubicBezTo>
                  <a:lnTo>
                    <a:pt x="4740" y="8966"/>
                  </a:lnTo>
                  <a:cubicBezTo>
                    <a:pt x="5013" y="8966"/>
                    <a:pt x="5251" y="8764"/>
                    <a:pt x="5311" y="8502"/>
                  </a:cubicBezTo>
                  <a:lnTo>
                    <a:pt x="5490" y="7633"/>
                  </a:lnTo>
                  <a:cubicBezTo>
                    <a:pt x="5621" y="7597"/>
                    <a:pt x="5775" y="7537"/>
                    <a:pt x="5906" y="7478"/>
                  </a:cubicBezTo>
                  <a:cubicBezTo>
                    <a:pt x="6002" y="7442"/>
                    <a:pt x="6037" y="7323"/>
                    <a:pt x="6002" y="7240"/>
                  </a:cubicBezTo>
                  <a:cubicBezTo>
                    <a:pt x="5966" y="7169"/>
                    <a:pt x="5898" y="7131"/>
                    <a:pt x="5831" y="7131"/>
                  </a:cubicBezTo>
                  <a:cubicBezTo>
                    <a:pt x="5808" y="7131"/>
                    <a:pt x="5785" y="7135"/>
                    <a:pt x="5763" y="7144"/>
                  </a:cubicBezTo>
                  <a:cubicBezTo>
                    <a:pt x="5609" y="7228"/>
                    <a:pt x="5466" y="7287"/>
                    <a:pt x="5299" y="7323"/>
                  </a:cubicBezTo>
                  <a:cubicBezTo>
                    <a:pt x="5240" y="7347"/>
                    <a:pt x="5180" y="7406"/>
                    <a:pt x="5168" y="7454"/>
                  </a:cubicBezTo>
                  <a:lnTo>
                    <a:pt x="4966" y="8430"/>
                  </a:lnTo>
                  <a:cubicBezTo>
                    <a:pt x="4954" y="8514"/>
                    <a:pt x="4870" y="8597"/>
                    <a:pt x="4763" y="8597"/>
                  </a:cubicBezTo>
                  <a:lnTo>
                    <a:pt x="4228" y="8597"/>
                  </a:lnTo>
                  <a:cubicBezTo>
                    <a:pt x="4120" y="8597"/>
                    <a:pt x="4049" y="8514"/>
                    <a:pt x="4013" y="8430"/>
                  </a:cubicBezTo>
                  <a:lnTo>
                    <a:pt x="3823" y="7454"/>
                  </a:lnTo>
                  <a:cubicBezTo>
                    <a:pt x="3811" y="7383"/>
                    <a:pt x="3763" y="7335"/>
                    <a:pt x="3692" y="7323"/>
                  </a:cubicBezTo>
                  <a:cubicBezTo>
                    <a:pt x="3466" y="7263"/>
                    <a:pt x="3239" y="7180"/>
                    <a:pt x="3049" y="7061"/>
                  </a:cubicBezTo>
                  <a:cubicBezTo>
                    <a:pt x="3019" y="7043"/>
                    <a:pt x="2986" y="7034"/>
                    <a:pt x="2954" y="7034"/>
                  </a:cubicBezTo>
                  <a:cubicBezTo>
                    <a:pt x="2921" y="7034"/>
                    <a:pt x="2888" y="7043"/>
                    <a:pt x="2858" y="7061"/>
                  </a:cubicBezTo>
                  <a:lnTo>
                    <a:pt x="2037" y="7609"/>
                  </a:lnTo>
                  <a:cubicBezTo>
                    <a:pt x="2006" y="7634"/>
                    <a:pt x="1966" y="7647"/>
                    <a:pt x="1926" y="7647"/>
                  </a:cubicBezTo>
                  <a:cubicBezTo>
                    <a:pt x="1874" y="7647"/>
                    <a:pt x="1821" y="7625"/>
                    <a:pt x="1787" y="7585"/>
                  </a:cubicBezTo>
                  <a:lnTo>
                    <a:pt x="1418" y="7204"/>
                  </a:lnTo>
                  <a:cubicBezTo>
                    <a:pt x="1334" y="7132"/>
                    <a:pt x="1334" y="7025"/>
                    <a:pt x="1382" y="6954"/>
                  </a:cubicBezTo>
                  <a:lnTo>
                    <a:pt x="1930" y="6132"/>
                  </a:lnTo>
                  <a:cubicBezTo>
                    <a:pt x="1977" y="6073"/>
                    <a:pt x="1977" y="6001"/>
                    <a:pt x="1930" y="5942"/>
                  </a:cubicBezTo>
                  <a:cubicBezTo>
                    <a:pt x="1811" y="5739"/>
                    <a:pt x="1727" y="5525"/>
                    <a:pt x="1668" y="5299"/>
                  </a:cubicBezTo>
                  <a:cubicBezTo>
                    <a:pt x="1656" y="5239"/>
                    <a:pt x="1596" y="5180"/>
                    <a:pt x="1537" y="5168"/>
                  </a:cubicBezTo>
                  <a:lnTo>
                    <a:pt x="560" y="4977"/>
                  </a:lnTo>
                  <a:cubicBezTo>
                    <a:pt x="477" y="4954"/>
                    <a:pt x="406" y="4870"/>
                    <a:pt x="406" y="4763"/>
                  </a:cubicBezTo>
                  <a:lnTo>
                    <a:pt x="406" y="4227"/>
                  </a:lnTo>
                  <a:cubicBezTo>
                    <a:pt x="406" y="4132"/>
                    <a:pt x="477" y="4049"/>
                    <a:pt x="560" y="4025"/>
                  </a:cubicBezTo>
                  <a:lnTo>
                    <a:pt x="1537" y="3834"/>
                  </a:lnTo>
                  <a:cubicBezTo>
                    <a:pt x="1608" y="3811"/>
                    <a:pt x="1656" y="3775"/>
                    <a:pt x="1668" y="3692"/>
                  </a:cubicBezTo>
                  <a:cubicBezTo>
                    <a:pt x="1727" y="3477"/>
                    <a:pt x="1811" y="3251"/>
                    <a:pt x="1930" y="3061"/>
                  </a:cubicBezTo>
                  <a:cubicBezTo>
                    <a:pt x="1965" y="3001"/>
                    <a:pt x="1965" y="2918"/>
                    <a:pt x="1930" y="2858"/>
                  </a:cubicBezTo>
                  <a:lnTo>
                    <a:pt x="1382" y="2049"/>
                  </a:lnTo>
                  <a:cubicBezTo>
                    <a:pt x="1322" y="1965"/>
                    <a:pt x="1334" y="1846"/>
                    <a:pt x="1418" y="1787"/>
                  </a:cubicBezTo>
                  <a:lnTo>
                    <a:pt x="1787" y="1417"/>
                  </a:lnTo>
                  <a:cubicBezTo>
                    <a:pt x="1826" y="1378"/>
                    <a:pt x="1876" y="1360"/>
                    <a:pt x="1925" y="1360"/>
                  </a:cubicBezTo>
                  <a:cubicBezTo>
                    <a:pt x="1965" y="1360"/>
                    <a:pt x="2005" y="1372"/>
                    <a:pt x="2037" y="1394"/>
                  </a:cubicBezTo>
                  <a:lnTo>
                    <a:pt x="2858" y="1941"/>
                  </a:lnTo>
                  <a:cubicBezTo>
                    <a:pt x="2888" y="1965"/>
                    <a:pt x="2921" y="1977"/>
                    <a:pt x="2954" y="1977"/>
                  </a:cubicBezTo>
                  <a:cubicBezTo>
                    <a:pt x="2986" y="1977"/>
                    <a:pt x="3019" y="1965"/>
                    <a:pt x="3049" y="1941"/>
                  </a:cubicBezTo>
                  <a:cubicBezTo>
                    <a:pt x="3263" y="1822"/>
                    <a:pt x="3466" y="1727"/>
                    <a:pt x="3692" y="1668"/>
                  </a:cubicBezTo>
                  <a:cubicBezTo>
                    <a:pt x="3751" y="1656"/>
                    <a:pt x="3811" y="1596"/>
                    <a:pt x="3823" y="1537"/>
                  </a:cubicBezTo>
                  <a:lnTo>
                    <a:pt x="4013" y="572"/>
                  </a:lnTo>
                  <a:cubicBezTo>
                    <a:pt x="4037" y="477"/>
                    <a:pt x="4120" y="405"/>
                    <a:pt x="4228" y="405"/>
                  </a:cubicBezTo>
                  <a:lnTo>
                    <a:pt x="4763" y="405"/>
                  </a:lnTo>
                  <a:cubicBezTo>
                    <a:pt x="4870" y="405"/>
                    <a:pt x="4942" y="477"/>
                    <a:pt x="4966" y="572"/>
                  </a:cubicBezTo>
                  <a:lnTo>
                    <a:pt x="5168" y="1537"/>
                  </a:lnTo>
                  <a:cubicBezTo>
                    <a:pt x="5180" y="1608"/>
                    <a:pt x="5216" y="1656"/>
                    <a:pt x="5299" y="1668"/>
                  </a:cubicBezTo>
                  <a:cubicBezTo>
                    <a:pt x="5513" y="1727"/>
                    <a:pt x="5740" y="1822"/>
                    <a:pt x="5930" y="1941"/>
                  </a:cubicBezTo>
                  <a:cubicBezTo>
                    <a:pt x="5960" y="1953"/>
                    <a:pt x="5996" y="1959"/>
                    <a:pt x="6031" y="1959"/>
                  </a:cubicBezTo>
                  <a:cubicBezTo>
                    <a:pt x="6067" y="1959"/>
                    <a:pt x="6103" y="1953"/>
                    <a:pt x="6133" y="1941"/>
                  </a:cubicBezTo>
                  <a:lnTo>
                    <a:pt x="6942" y="1394"/>
                  </a:lnTo>
                  <a:cubicBezTo>
                    <a:pt x="6978" y="1368"/>
                    <a:pt x="7021" y="1356"/>
                    <a:pt x="7063" y="1356"/>
                  </a:cubicBezTo>
                  <a:cubicBezTo>
                    <a:pt x="7117" y="1356"/>
                    <a:pt x="7170" y="1377"/>
                    <a:pt x="7204" y="1417"/>
                  </a:cubicBezTo>
                  <a:lnTo>
                    <a:pt x="7573" y="1787"/>
                  </a:lnTo>
                  <a:cubicBezTo>
                    <a:pt x="7645" y="1870"/>
                    <a:pt x="7645" y="1965"/>
                    <a:pt x="7597" y="2049"/>
                  </a:cubicBezTo>
                  <a:lnTo>
                    <a:pt x="7049" y="2858"/>
                  </a:lnTo>
                  <a:cubicBezTo>
                    <a:pt x="7002" y="2918"/>
                    <a:pt x="7002" y="2989"/>
                    <a:pt x="7049" y="3061"/>
                  </a:cubicBezTo>
                  <a:cubicBezTo>
                    <a:pt x="7168" y="3263"/>
                    <a:pt x="7264" y="3477"/>
                    <a:pt x="7323" y="3692"/>
                  </a:cubicBezTo>
                  <a:cubicBezTo>
                    <a:pt x="7335" y="3751"/>
                    <a:pt x="7395" y="3811"/>
                    <a:pt x="7454" y="3834"/>
                  </a:cubicBezTo>
                  <a:lnTo>
                    <a:pt x="8419" y="4025"/>
                  </a:lnTo>
                  <a:cubicBezTo>
                    <a:pt x="8514" y="4037"/>
                    <a:pt x="8585" y="4132"/>
                    <a:pt x="8585" y="4227"/>
                  </a:cubicBezTo>
                  <a:lnTo>
                    <a:pt x="8585" y="4763"/>
                  </a:lnTo>
                  <a:cubicBezTo>
                    <a:pt x="8585" y="4870"/>
                    <a:pt x="8514" y="4942"/>
                    <a:pt x="8419" y="4977"/>
                  </a:cubicBezTo>
                  <a:lnTo>
                    <a:pt x="7454" y="5168"/>
                  </a:lnTo>
                  <a:cubicBezTo>
                    <a:pt x="7383" y="5180"/>
                    <a:pt x="7335" y="5227"/>
                    <a:pt x="7323" y="5299"/>
                  </a:cubicBezTo>
                  <a:cubicBezTo>
                    <a:pt x="7276" y="5466"/>
                    <a:pt x="7216" y="5632"/>
                    <a:pt x="7145" y="5775"/>
                  </a:cubicBezTo>
                  <a:cubicBezTo>
                    <a:pt x="7097" y="5870"/>
                    <a:pt x="7145" y="5966"/>
                    <a:pt x="7228" y="6013"/>
                  </a:cubicBezTo>
                  <a:cubicBezTo>
                    <a:pt x="7254" y="6026"/>
                    <a:pt x="7280" y="6032"/>
                    <a:pt x="7305" y="6032"/>
                  </a:cubicBezTo>
                  <a:cubicBezTo>
                    <a:pt x="7372" y="6032"/>
                    <a:pt x="7431" y="5991"/>
                    <a:pt x="7466" y="5930"/>
                  </a:cubicBezTo>
                  <a:cubicBezTo>
                    <a:pt x="7526" y="5799"/>
                    <a:pt x="7585" y="5644"/>
                    <a:pt x="7633" y="5501"/>
                  </a:cubicBezTo>
                  <a:lnTo>
                    <a:pt x="8490" y="5323"/>
                  </a:lnTo>
                  <a:cubicBezTo>
                    <a:pt x="8764" y="5263"/>
                    <a:pt x="8954" y="5037"/>
                    <a:pt x="8954" y="4751"/>
                  </a:cubicBezTo>
                  <a:lnTo>
                    <a:pt x="8954" y="4215"/>
                  </a:lnTo>
                  <a:cubicBezTo>
                    <a:pt x="8954" y="3942"/>
                    <a:pt x="8764" y="3715"/>
                    <a:pt x="8490" y="3644"/>
                  </a:cubicBezTo>
                  <a:lnTo>
                    <a:pt x="7633" y="3465"/>
                  </a:lnTo>
                  <a:cubicBezTo>
                    <a:pt x="7573" y="3287"/>
                    <a:pt x="7502" y="3120"/>
                    <a:pt x="7418" y="2953"/>
                  </a:cubicBezTo>
                  <a:lnTo>
                    <a:pt x="7918" y="2227"/>
                  </a:lnTo>
                  <a:cubicBezTo>
                    <a:pt x="8061" y="2001"/>
                    <a:pt x="8038" y="1679"/>
                    <a:pt x="7835" y="1489"/>
                  </a:cubicBezTo>
                  <a:lnTo>
                    <a:pt x="7466" y="1120"/>
                  </a:lnTo>
                  <a:cubicBezTo>
                    <a:pt x="7356" y="1010"/>
                    <a:pt x="7211" y="952"/>
                    <a:pt x="7061" y="952"/>
                  </a:cubicBezTo>
                  <a:cubicBezTo>
                    <a:pt x="6952" y="952"/>
                    <a:pt x="6840" y="983"/>
                    <a:pt x="6740" y="1048"/>
                  </a:cubicBezTo>
                  <a:lnTo>
                    <a:pt x="6013" y="1537"/>
                  </a:lnTo>
                  <a:cubicBezTo>
                    <a:pt x="5847" y="1453"/>
                    <a:pt x="5668" y="1370"/>
                    <a:pt x="5490" y="1334"/>
                  </a:cubicBezTo>
                  <a:lnTo>
                    <a:pt x="5311" y="465"/>
                  </a:lnTo>
                  <a:cubicBezTo>
                    <a:pt x="5251" y="203"/>
                    <a:pt x="5025" y="1"/>
                    <a:pt x="4740" y="1"/>
                  </a:cubicBezTo>
                  <a:close/>
                </a:path>
              </a:pathLst>
            </a:custGeom>
            <a:solidFill>
              <a:srgbClr val="657E9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5" name="Google Shape;9249;p74">
              <a:extLst>
                <a:ext uri="{FF2B5EF4-FFF2-40B4-BE49-F238E27FC236}">
                  <a16:creationId xmlns:a16="http://schemas.microsoft.com/office/drawing/2014/main" id="{4986C755-364A-6BDF-EDA8-CE62AECD35B9}"/>
                </a:ext>
              </a:extLst>
            </p:cNvPr>
            <p:cNvSpPr/>
            <p:nvPr/>
          </p:nvSpPr>
          <p:spPr>
            <a:xfrm>
              <a:off x="2592191" y="2821673"/>
              <a:ext cx="113461" cy="98345"/>
            </a:xfrm>
            <a:custGeom>
              <a:avLst/>
              <a:gdLst/>
              <a:ahLst/>
              <a:cxnLst/>
              <a:rect l="l" t="t" r="r" b="b"/>
              <a:pathLst>
                <a:path w="3573" h="3097" extrusionOk="0">
                  <a:moveTo>
                    <a:pt x="1524" y="0"/>
                  </a:moveTo>
                  <a:cubicBezTo>
                    <a:pt x="989" y="0"/>
                    <a:pt x="465" y="215"/>
                    <a:pt x="72" y="584"/>
                  </a:cubicBezTo>
                  <a:cubicBezTo>
                    <a:pt x="0" y="655"/>
                    <a:pt x="0" y="774"/>
                    <a:pt x="72" y="834"/>
                  </a:cubicBezTo>
                  <a:cubicBezTo>
                    <a:pt x="113" y="876"/>
                    <a:pt x="164" y="896"/>
                    <a:pt x="212" y="896"/>
                  </a:cubicBezTo>
                  <a:cubicBezTo>
                    <a:pt x="259" y="896"/>
                    <a:pt x="304" y="876"/>
                    <a:pt x="334" y="834"/>
                  </a:cubicBezTo>
                  <a:cubicBezTo>
                    <a:pt x="643" y="524"/>
                    <a:pt x="1072" y="358"/>
                    <a:pt x="1500" y="358"/>
                  </a:cubicBezTo>
                  <a:cubicBezTo>
                    <a:pt x="2441" y="358"/>
                    <a:pt x="3203" y="1120"/>
                    <a:pt x="3203" y="2060"/>
                  </a:cubicBezTo>
                  <a:cubicBezTo>
                    <a:pt x="3203" y="2322"/>
                    <a:pt x="3144" y="2596"/>
                    <a:pt x="3024" y="2834"/>
                  </a:cubicBezTo>
                  <a:cubicBezTo>
                    <a:pt x="2965" y="2941"/>
                    <a:pt x="3013" y="3037"/>
                    <a:pt x="3096" y="3084"/>
                  </a:cubicBezTo>
                  <a:cubicBezTo>
                    <a:pt x="3132" y="3096"/>
                    <a:pt x="3155" y="3096"/>
                    <a:pt x="3191" y="3096"/>
                  </a:cubicBezTo>
                  <a:cubicBezTo>
                    <a:pt x="3251" y="3096"/>
                    <a:pt x="3322" y="3072"/>
                    <a:pt x="3346" y="3001"/>
                  </a:cubicBezTo>
                  <a:cubicBezTo>
                    <a:pt x="3501" y="2715"/>
                    <a:pt x="3572" y="2382"/>
                    <a:pt x="3572" y="2060"/>
                  </a:cubicBezTo>
                  <a:cubicBezTo>
                    <a:pt x="3572" y="929"/>
                    <a:pt x="2655" y="0"/>
                    <a:pt x="1524" y="0"/>
                  </a:cubicBezTo>
                  <a:close/>
                </a:path>
              </a:pathLst>
            </a:custGeom>
            <a:solidFill>
              <a:srgbClr val="657E9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6" name="Google Shape;9250;p74">
              <a:extLst>
                <a:ext uri="{FF2B5EF4-FFF2-40B4-BE49-F238E27FC236}">
                  <a16:creationId xmlns:a16="http://schemas.microsoft.com/office/drawing/2014/main" id="{D3AB7AD7-E296-4A4C-23E4-978414165D9E}"/>
                </a:ext>
              </a:extLst>
            </p:cNvPr>
            <p:cNvSpPr/>
            <p:nvPr/>
          </p:nvSpPr>
          <p:spPr>
            <a:xfrm>
              <a:off x="2574408" y="2862129"/>
              <a:ext cx="106665" cy="90756"/>
            </a:xfrm>
            <a:custGeom>
              <a:avLst/>
              <a:gdLst/>
              <a:ahLst/>
              <a:cxnLst/>
              <a:rect l="l" t="t" r="r" b="b"/>
              <a:pathLst>
                <a:path w="3359" h="2858" extrusionOk="0">
                  <a:moveTo>
                    <a:pt x="294" y="1"/>
                  </a:moveTo>
                  <a:cubicBezTo>
                    <a:pt x="218" y="1"/>
                    <a:pt x="145" y="48"/>
                    <a:pt x="108" y="131"/>
                  </a:cubicBezTo>
                  <a:cubicBezTo>
                    <a:pt x="36" y="334"/>
                    <a:pt x="1" y="572"/>
                    <a:pt x="1" y="798"/>
                  </a:cubicBezTo>
                  <a:cubicBezTo>
                    <a:pt x="1" y="1929"/>
                    <a:pt x="917" y="2858"/>
                    <a:pt x="2049" y="2858"/>
                  </a:cubicBezTo>
                  <a:cubicBezTo>
                    <a:pt x="2477" y="2858"/>
                    <a:pt x="2894" y="2715"/>
                    <a:pt x="3251" y="2465"/>
                  </a:cubicBezTo>
                  <a:cubicBezTo>
                    <a:pt x="3346" y="2405"/>
                    <a:pt x="3358" y="2286"/>
                    <a:pt x="3299" y="2215"/>
                  </a:cubicBezTo>
                  <a:cubicBezTo>
                    <a:pt x="3263" y="2158"/>
                    <a:pt x="3206" y="2131"/>
                    <a:pt x="3151" y="2131"/>
                  </a:cubicBezTo>
                  <a:cubicBezTo>
                    <a:pt x="3114" y="2131"/>
                    <a:pt x="3077" y="2143"/>
                    <a:pt x="3049" y="2167"/>
                  </a:cubicBezTo>
                  <a:cubicBezTo>
                    <a:pt x="2763" y="2382"/>
                    <a:pt x="2406" y="2501"/>
                    <a:pt x="2049" y="2501"/>
                  </a:cubicBezTo>
                  <a:cubicBezTo>
                    <a:pt x="1108" y="2501"/>
                    <a:pt x="346" y="1739"/>
                    <a:pt x="346" y="798"/>
                  </a:cubicBezTo>
                  <a:cubicBezTo>
                    <a:pt x="346" y="608"/>
                    <a:pt x="382" y="429"/>
                    <a:pt x="441" y="250"/>
                  </a:cubicBezTo>
                  <a:cubicBezTo>
                    <a:pt x="501" y="143"/>
                    <a:pt x="441" y="36"/>
                    <a:pt x="358" y="12"/>
                  </a:cubicBezTo>
                  <a:cubicBezTo>
                    <a:pt x="337" y="4"/>
                    <a:pt x="315" y="1"/>
                    <a:pt x="294" y="1"/>
                  </a:cubicBezTo>
                  <a:close/>
                </a:path>
              </a:pathLst>
            </a:custGeom>
            <a:solidFill>
              <a:srgbClr val="657E9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7" name="Google Shape;9251;p74">
              <a:extLst>
                <a:ext uri="{FF2B5EF4-FFF2-40B4-BE49-F238E27FC236}">
                  <a16:creationId xmlns:a16="http://schemas.microsoft.com/office/drawing/2014/main" id="{9A3D6C68-A41D-7AAF-C9FF-55AC249D07FD}"/>
                </a:ext>
              </a:extLst>
            </p:cNvPr>
            <p:cNvSpPr/>
            <p:nvPr/>
          </p:nvSpPr>
          <p:spPr>
            <a:xfrm>
              <a:off x="2676881" y="2923385"/>
              <a:ext cx="191324" cy="191324"/>
            </a:xfrm>
            <a:custGeom>
              <a:avLst/>
              <a:gdLst/>
              <a:ahLst/>
              <a:cxnLst/>
              <a:rect l="l" t="t" r="r" b="b"/>
              <a:pathLst>
                <a:path w="6025" h="6025" extrusionOk="0">
                  <a:moveTo>
                    <a:pt x="2810" y="0"/>
                  </a:moveTo>
                  <a:cubicBezTo>
                    <a:pt x="2608" y="0"/>
                    <a:pt x="2429" y="155"/>
                    <a:pt x="2382" y="357"/>
                  </a:cubicBezTo>
                  <a:lnTo>
                    <a:pt x="2274" y="893"/>
                  </a:lnTo>
                  <a:cubicBezTo>
                    <a:pt x="2191" y="929"/>
                    <a:pt x="2084" y="965"/>
                    <a:pt x="1989" y="1012"/>
                  </a:cubicBezTo>
                  <a:lnTo>
                    <a:pt x="1548" y="715"/>
                  </a:lnTo>
                  <a:cubicBezTo>
                    <a:pt x="1475" y="666"/>
                    <a:pt x="1393" y="643"/>
                    <a:pt x="1313" y="643"/>
                  </a:cubicBezTo>
                  <a:cubicBezTo>
                    <a:pt x="1198" y="643"/>
                    <a:pt x="1085" y="690"/>
                    <a:pt x="1000" y="774"/>
                  </a:cubicBezTo>
                  <a:lnTo>
                    <a:pt x="738" y="1024"/>
                  </a:lnTo>
                  <a:cubicBezTo>
                    <a:pt x="596" y="1179"/>
                    <a:pt x="572" y="1417"/>
                    <a:pt x="679" y="1584"/>
                  </a:cubicBezTo>
                  <a:lnTo>
                    <a:pt x="977" y="2024"/>
                  </a:lnTo>
                  <a:cubicBezTo>
                    <a:pt x="917" y="2143"/>
                    <a:pt x="858" y="2274"/>
                    <a:pt x="834" y="2417"/>
                  </a:cubicBezTo>
                  <a:cubicBezTo>
                    <a:pt x="798" y="2512"/>
                    <a:pt x="858" y="2608"/>
                    <a:pt x="965" y="2631"/>
                  </a:cubicBezTo>
                  <a:cubicBezTo>
                    <a:pt x="986" y="2639"/>
                    <a:pt x="1006" y="2642"/>
                    <a:pt x="1025" y="2642"/>
                  </a:cubicBezTo>
                  <a:cubicBezTo>
                    <a:pt x="1103" y="2642"/>
                    <a:pt x="1162" y="2587"/>
                    <a:pt x="1191" y="2501"/>
                  </a:cubicBezTo>
                  <a:cubicBezTo>
                    <a:pt x="1227" y="2358"/>
                    <a:pt x="1298" y="2215"/>
                    <a:pt x="1346" y="2096"/>
                  </a:cubicBezTo>
                  <a:cubicBezTo>
                    <a:pt x="1381" y="2036"/>
                    <a:pt x="1381" y="1965"/>
                    <a:pt x="1346" y="1905"/>
                  </a:cubicBezTo>
                  <a:lnTo>
                    <a:pt x="1000" y="1369"/>
                  </a:lnTo>
                  <a:cubicBezTo>
                    <a:pt x="977" y="1346"/>
                    <a:pt x="977" y="1310"/>
                    <a:pt x="1012" y="1286"/>
                  </a:cubicBezTo>
                  <a:lnTo>
                    <a:pt x="1262" y="1024"/>
                  </a:lnTo>
                  <a:cubicBezTo>
                    <a:pt x="1283" y="1010"/>
                    <a:pt x="1300" y="1004"/>
                    <a:pt x="1318" y="1004"/>
                  </a:cubicBezTo>
                  <a:cubicBezTo>
                    <a:pt x="1330" y="1004"/>
                    <a:pt x="1343" y="1007"/>
                    <a:pt x="1358" y="1012"/>
                  </a:cubicBezTo>
                  <a:lnTo>
                    <a:pt x="1893" y="1369"/>
                  </a:lnTo>
                  <a:cubicBezTo>
                    <a:pt x="1923" y="1393"/>
                    <a:pt x="1956" y="1405"/>
                    <a:pt x="1989" y="1405"/>
                  </a:cubicBezTo>
                  <a:cubicBezTo>
                    <a:pt x="2021" y="1405"/>
                    <a:pt x="2054" y="1393"/>
                    <a:pt x="2084" y="1369"/>
                  </a:cubicBezTo>
                  <a:cubicBezTo>
                    <a:pt x="2215" y="1298"/>
                    <a:pt x="2346" y="1238"/>
                    <a:pt x="2489" y="1203"/>
                  </a:cubicBezTo>
                  <a:cubicBezTo>
                    <a:pt x="2548" y="1191"/>
                    <a:pt x="2608" y="1131"/>
                    <a:pt x="2620" y="1072"/>
                  </a:cubicBezTo>
                  <a:lnTo>
                    <a:pt x="2751" y="429"/>
                  </a:lnTo>
                  <a:cubicBezTo>
                    <a:pt x="2751" y="405"/>
                    <a:pt x="2786" y="369"/>
                    <a:pt x="2822" y="369"/>
                  </a:cubicBezTo>
                  <a:lnTo>
                    <a:pt x="3167" y="369"/>
                  </a:lnTo>
                  <a:cubicBezTo>
                    <a:pt x="3203" y="369"/>
                    <a:pt x="3227" y="405"/>
                    <a:pt x="3239" y="429"/>
                  </a:cubicBezTo>
                  <a:lnTo>
                    <a:pt x="3382" y="1072"/>
                  </a:lnTo>
                  <a:cubicBezTo>
                    <a:pt x="3394" y="1143"/>
                    <a:pt x="3429" y="1191"/>
                    <a:pt x="3513" y="1203"/>
                  </a:cubicBezTo>
                  <a:cubicBezTo>
                    <a:pt x="3656" y="1250"/>
                    <a:pt x="3786" y="1310"/>
                    <a:pt x="3917" y="1369"/>
                  </a:cubicBezTo>
                  <a:cubicBezTo>
                    <a:pt x="3947" y="1387"/>
                    <a:pt x="3980" y="1396"/>
                    <a:pt x="4013" y="1396"/>
                  </a:cubicBezTo>
                  <a:cubicBezTo>
                    <a:pt x="4045" y="1396"/>
                    <a:pt x="4078" y="1387"/>
                    <a:pt x="4108" y="1369"/>
                  </a:cubicBezTo>
                  <a:lnTo>
                    <a:pt x="4644" y="1012"/>
                  </a:lnTo>
                  <a:cubicBezTo>
                    <a:pt x="4654" y="1007"/>
                    <a:pt x="4665" y="1004"/>
                    <a:pt x="4678" y="1004"/>
                  </a:cubicBezTo>
                  <a:cubicBezTo>
                    <a:pt x="4695" y="1004"/>
                    <a:pt x="4713" y="1010"/>
                    <a:pt x="4727" y="1024"/>
                  </a:cubicBezTo>
                  <a:lnTo>
                    <a:pt x="4989" y="1286"/>
                  </a:lnTo>
                  <a:cubicBezTo>
                    <a:pt x="5013" y="1310"/>
                    <a:pt x="5013" y="1346"/>
                    <a:pt x="5001" y="1369"/>
                  </a:cubicBezTo>
                  <a:lnTo>
                    <a:pt x="4644" y="1905"/>
                  </a:lnTo>
                  <a:cubicBezTo>
                    <a:pt x="4596" y="1965"/>
                    <a:pt x="4596" y="2036"/>
                    <a:pt x="4644" y="2096"/>
                  </a:cubicBezTo>
                  <a:cubicBezTo>
                    <a:pt x="4715" y="2239"/>
                    <a:pt x="4775" y="2370"/>
                    <a:pt x="4810" y="2501"/>
                  </a:cubicBezTo>
                  <a:cubicBezTo>
                    <a:pt x="4822" y="2560"/>
                    <a:pt x="4882" y="2620"/>
                    <a:pt x="4941" y="2631"/>
                  </a:cubicBezTo>
                  <a:lnTo>
                    <a:pt x="5584" y="2774"/>
                  </a:lnTo>
                  <a:cubicBezTo>
                    <a:pt x="5608" y="2774"/>
                    <a:pt x="5644" y="2798"/>
                    <a:pt x="5644" y="2846"/>
                  </a:cubicBezTo>
                  <a:lnTo>
                    <a:pt x="5644" y="3191"/>
                  </a:lnTo>
                  <a:cubicBezTo>
                    <a:pt x="5644" y="3215"/>
                    <a:pt x="5608" y="3251"/>
                    <a:pt x="5584" y="3263"/>
                  </a:cubicBezTo>
                  <a:lnTo>
                    <a:pt x="4941" y="3393"/>
                  </a:lnTo>
                  <a:cubicBezTo>
                    <a:pt x="4870" y="3405"/>
                    <a:pt x="4822" y="3453"/>
                    <a:pt x="4810" y="3524"/>
                  </a:cubicBezTo>
                  <a:cubicBezTo>
                    <a:pt x="4763" y="3679"/>
                    <a:pt x="4703" y="3810"/>
                    <a:pt x="4644" y="3929"/>
                  </a:cubicBezTo>
                  <a:cubicBezTo>
                    <a:pt x="4608" y="3989"/>
                    <a:pt x="4608" y="4060"/>
                    <a:pt x="4644" y="4120"/>
                  </a:cubicBezTo>
                  <a:lnTo>
                    <a:pt x="5001" y="4656"/>
                  </a:lnTo>
                  <a:cubicBezTo>
                    <a:pt x="5013" y="4691"/>
                    <a:pt x="5013" y="4715"/>
                    <a:pt x="4989" y="4751"/>
                  </a:cubicBezTo>
                  <a:lnTo>
                    <a:pt x="4727" y="5001"/>
                  </a:lnTo>
                  <a:cubicBezTo>
                    <a:pt x="4714" y="5020"/>
                    <a:pt x="4697" y="5029"/>
                    <a:pt x="4681" y="5029"/>
                  </a:cubicBezTo>
                  <a:cubicBezTo>
                    <a:pt x="4668" y="5029"/>
                    <a:pt x="4654" y="5023"/>
                    <a:pt x="4644" y="5013"/>
                  </a:cubicBezTo>
                  <a:lnTo>
                    <a:pt x="4108" y="4656"/>
                  </a:lnTo>
                  <a:cubicBezTo>
                    <a:pt x="4078" y="4638"/>
                    <a:pt x="4045" y="4629"/>
                    <a:pt x="4013" y="4629"/>
                  </a:cubicBezTo>
                  <a:cubicBezTo>
                    <a:pt x="3980" y="4629"/>
                    <a:pt x="3947" y="4638"/>
                    <a:pt x="3917" y="4656"/>
                  </a:cubicBezTo>
                  <a:cubicBezTo>
                    <a:pt x="3775" y="4739"/>
                    <a:pt x="3644" y="4798"/>
                    <a:pt x="3513" y="4822"/>
                  </a:cubicBezTo>
                  <a:cubicBezTo>
                    <a:pt x="3453" y="4834"/>
                    <a:pt x="3394" y="4894"/>
                    <a:pt x="3382" y="4953"/>
                  </a:cubicBezTo>
                  <a:lnTo>
                    <a:pt x="3239" y="5596"/>
                  </a:lnTo>
                  <a:cubicBezTo>
                    <a:pt x="3239" y="5632"/>
                    <a:pt x="3215" y="5656"/>
                    <a:pt x="3167" y="5656"/>
                  </a:cubicBezTo>
                  <a:lnTo>
                    <a:pt x="2822" y="5656"/>
                  </a:lnTo>
                  <a:cubicBezTo>
                    <a:pt x="2798" y="5656"/>
                    <a:pt x="2763" y="5632"/>
                    <a:pt x="2751" y="5596"/>
                  </a:cubicBezTo>
                  <a:lnTo>
                    <a:pt x="2620" y="4953"/>
                  </a:lnTo>
                  <a:cubicBezTo>
                    <a:pt x="2608" y="4882"/>
                    <a:pt x="2560" y="4834"/>
                    <a:pt x="2489" y="4822"/>
                  </a:cubicBezTo>
                  <a:cubicBezTo>
                    <a:pt x="2334" y="4775"/>
                    <a:pt x="2203" y="4715"/>
                    <a:pt x="2084" y="4656"/>
                  </a:cubicBezTo>
                  <a:cubicBezTo>
                    <a:pt x="2054" y="4644"/>
                    <a:pt x="2021" y="4638"/>
                    <a:pt x="1989" y="4638"/>
                  </a:cubicBezTo>
                  <a:cubicBezTo>
                    <a:pt x="1956" y="4638"/>
                    <a:pt x="1923" y="4644"/>
                    <a:pt x="1893" y="4656"/>
                  </a:cubicBezTo>
                  <a:lnTo>
                    <a:pt x="1358" y="5013"/>
                  </a:lnTo>
                  <a:cubicBezTo>
                    <a:pt x="1342" y="5023"/>
                    <a:pt x="1328" y="5029"/>
                    <a:pt x="1314" y="5029"/>
                  </a:cubicBezTo>
                  <a:cubicBezTo>
                    <a:pt x="1298" y="5029"/>
                    <a:pt x="1282" y="5020"/>
                    <a:pt x="1262" y="5001"/>
                  </a:cubicBezTo>
                  <a:lnTo>
                    <a:pt x="1012" y="4751"/>
                  </a:lnTo>
                  <a:cubicBezTo>
                    <a:pt x="977" y="4715"/>
                    <a:pt x="977" y="4691"/>
                    <a:pt x="1000" y="4656"/>
                  </a:cubicBezTo>
                  <a:lnTo>
                    <a:pt x="1346" y="4120"/>
                  </a:lnTo>
                  <a:cubicBezTo>
                    <a:pt x="1393" y="4060"/>
                    <a:pt x="1393" y="3989"/>
                    <a:pt x="1346" y="3929"/>
                  </a:cubicBezTo>
                  <a:cubicBezTo>
                    <a:pt x="1274" y="3798"/>
                    <a:pt x="1215" y="3667"/>
                    <a:pt x="1191" y="3524"/>
                  </a:cubicBezTo>
                  <a:cubicBezTo>
                    <a:pt x="1167" y="3465"/>
                    <a:pt x="1108" y="3405"/>
                    <a:pt x="1048" y="3393"/>
                  </a:cubicBezTo>
                  <a:lnTo>
                    <a:pt x="417" y="3263"/>
                  </a:lnTo>
                  <a:cubicBezTo>
                    <a:pt x="381" y="3263"/>
                    <a:pt x="357" y="3227"/>
                    <a:pt x="357" y="3191"/>
                  </a:cubicBezTo>
                  <a:lnTo>
                    <a:pt x="357" y="2846"/>
                  </a:lnTo>
                  <a:cubicBezTo>
                    <a:pt x="357" y="2810"/>
                    <a:pt x="381" y="2786"/>
                    <a:pt x="417" y="2774"/>
                  </a:cubicBezTo>
                  <a:lnTo>
                    <a:pt x="453" y="2751"/>
                  </a:lnTo>
                  <a:cubicBezTo>
                    <a:pt x="560" y="2739"/>
                    <a:pt x="619" y="2631"/>
                    <a:pt x="608" y="2548"/>
                  </a:cubicBezTo>
                  <a:cubicBezTo>
                    <a:pt x="597" y="2450"/>
                    <a:pt x="506" y="2392"/>
                    <a:pt x="427" y="2392"/>
                  </a:cubicBezTo>
                  <a:cubicBezTo>
                    <a:pt x="419" y="2392"/>
                    <a:pt x="412" y="2392"/>
                    <a:pt x="405" y="2393"/>
                  </a:cubicBezTo>
                  <a:lnTo>
                    <a:pt x="357" y="2417"/>
                  </a:lnTo>
                  <a:cubicBezTo>
                    <a:pt x="143" y="2453"/>
                    <a:pt x="0" y="2631"/>
                    <a:pt x="0" y="2846"/>
                  </a:cubicBezTo>
                  <a:lnTo>
                    <a:pt x="0" y="3191"/>
                  </a:lnTo>
                  <a:cubicBezTo>
                    <a:pt x="0" y="3393"/>
                    <a:pt x="143" y="3572"/>
                    <a:pt x="357" y="3620"/>
                  </a:cubicBezTo>
                  <a:lnTo>
                    <a:pt x="893" y="3727"/>
                  </a:lnTo>
                  <a:cubicBezTo>
                    <a:pt x="917" y="3810"/>
                    <a:pt x="965" y="3917"/>
                    <a:pt x="1012" y="4001"/>
                  </a:cubicBezTo>
                  <a:lnTo>
                    <a:pt x="715" y="4453"/>
                  </a:lnTo>
                  <a:cubicBezTo>
                    <a:pt x="596" y="4632"/>
                    <a:pt x="619" y="4858"/>
                    <a:pt x="774" y="5001"/>
                  </a:cubicBezTo>
                  <a:lnTo>
                    <a:pt x="1024" y="5251"/>
                  </a:lnTo>
                  <a:cubicBezTo>
                    <a:pt x="1112" y="5339"/>
                    <a:pt x="1227" y="5381"/>
                    <a:pt x="1338" y="5381"/>
                  </a:cubicBezTo>
                  <a:cubicBezTo>
                    <a:pt x="1423" y="5381"/>
                    <a:pt x="1505" y="5357"/>
                    <a:pt x="1572" y="5310"/>
                  </a:cubicBezTo>
                  <a:lnTo>
                    <a:pt x="2024" y="5013"/>
                  </a:lnTo>
                  <a:cubicBezTo>
                    <a:pt x="2108" y="5060"/>
                    <a:pt x="2203" y="5108"/>
                    <a:pt x="2310" y="5132"/>
                  </a:cubicBezTo>
                  <a:lnTo>
                    <a:pt x="2405" y="5668"/>
                  </a:lnTo>
                  <a:cubicBezTo>
                    <a:pt x="2453" y="5882"/>
                    <a:pt x="2632" y="6025"/>
                    <a:pt x="2846" y="6025"/>
                  </a:cubicBezTo>
                  <a:lnTo>
                    <a:pt x="3179" y="6025"/>
                  </a:lnTo>
                  <a:cubicBezTo>
                    <a:pt x="3394" y="6025"/>
                    <a:pt x="3572" y="5882"/>
                    <a:pt x="3620" y="5668"/>
                  </a:cubicBezTo>
                  <a:lnTo>
                    <a:pt x="3715" y="5132"/>
                  </a:lnTo>
                  <a:cubicBezTo>
                    <a:pt x="3810" y="5108"/>
                    <a:pt x="3917" y="5060"/>
                    <a:pt x="4001" y="5013"/>
                  </a:cubicBezTo>
                  <a:lnTo>
                    <a:pt x="4453" y="5310"/>
                  </a:lnTo>
                  <a:cubicBezTo>
                    <a:pt x="4529" y="5361"/>
                    <a:pt x="4611" y="5386"/>
                    <a:pt x="4692" y="5386"/>
                  </a:cubicBezTo>
                  <a:cubicBezTo>
                    <a:pt x="4803" y="5386"/>
                    <a:pt x="4912" y="5340"/>
                    <a:pt x="5001" y="5251"/>
                  </a:cubicBezTo>
                  <a:lnTo>
                    <a:pt x="5251" y="5001"/>
                  </a:lnTo>
                  <a:cubicBezTo>
                    <a:pt x="5406" y="4858"/>
                    <a:pt x="5418" y="4620"/>
                    <a:pt x="5310" y="4453"/>
                  </a:cubicBezTo>
                  <a:lnTo>
                    <a:pt x="5013" y="4001"/>
                  </a:lnTo>
                  <a:cubicBezTo>
                    <a:pt x="5060" y="3917"/>
                    <a:pt x="5108" y="3822"/>
                    <a:pt x="5132" y="3727"/>
                  </a:cubicBezTo>
                  <a:lnTo>
                    <a:pt x="5668" y="3620"/>
                  </a:lnTo>
                  <a:cubicBezTo>
                    <a:pt x="5882" y="3572"/>
                    <a:pt x="6025" y="3393"/>
                    <a:pt x="6025" y="3191"/>
                  </a:cubicBezTo>
                  <a:lnTo>
                    <a:pt x="6025" y="2846"/>
                  </a:lnTo>
                  <a:cubicBezTo>
                    <a:pt x="6001" y="2631"/>
                    <a:pt x="5846" y="2453"/>
                    <a:pt x="5644" y="2417"/>
                  </a:cubicBezTo>
                  <a:lnTo>
                    <a:pt x="5108" y="2310"/>
                  </a:lnTo>
                  <a:cubicBezTo>
                    <a:pt x="5072" y="2215"/>
                    <a:pt x="5025" y="2120"/>
                    <a:pt x="4989" y="2024"/>
                  </a:cubicBezTo>
                  <a:lnTo>
                    <a:pt x="5287" y="1584"/>
                  </a:lnTo>
                  <a:cubicBezTo>
                    <a:pt x="5406" y="1405"/>
                    <a:pt x="5370" y="1179"/>
                    <a:pt x="5227" y="1024"/>
                  </a:cubicBezTo>
                  <a:lnTo>
                    <a:pt x="4965" y="774"/>
                  </a:lnTo>
                  <a:cubicBezTo>
                    <a:pt x="4882" y="691"/>
                    <a:pt x="4766" y="648"/>
                    <a:pt x="4651" y="648"/>
                  </a:cubicBezTo>
                  <a:cubicBezTo>
                    <a:pt x="4569" y="648"/>
                    <a:pt x="4487" y="670"/>
                    <a:pt x="4418" y="715"/>
                  </a:cubicBezTo>
                  <a:lnTo>
                    <a:pt x="3977" y="1012"/>
                  </a:lnTo>
                  <a:cubicBezTo>
                    <a:pt x="3882" y="965"/>
                    <a:pt x="3786" y="929"/>
                    <a:pt x="3691" y="893"/>
                  </a:cubicBezTo>
                  <a:lnTo>
                    <a:pt x="3584" y="357"/>
                  </a:lnTo>
                  <a:cubicBezTo>
                    <a:pt x="3536" y="155"/>
                    <a:pt x="3358" y="0"/>
                    <a:pt x="3155" y="0"/>
                  </a:cubicBezTo>
                  <a:close/>
                </a:path>
              </a:pathLst>
            </a:custGeom>
            <a:solidFill>
              <a:srgbClr val="657E9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8" name="Google Shape;9252;p74">
              <a:extLst>
                <a:ext uri="{FF2B5EF4-FFF2-40B4-BE49-F238E27FC236}">
                  <a16:creationId xmlns:a16="http://schemas.microsoft.com/office/drawing/2014/main" id="{1ACF7D5B-F1E5-FDF2-1888-6E6662F6000A}"/>
                </a:ext>
              </a:extLst>
            </p:cNvPr>
            <p:cNvSpPr/>
            <p:nvPr/>
          </p:nvSpPr>
          <p:spPr>
            <a:xfrm>
              <a:off x="2738867" y="2986895"/>
              <a:ext cx="65066" cy="65066"/>
            </a:xfrm>
            <a:custGeom>
              <a:avLst/>
              <a:gdLst/>
              <a:ahLst/>
              <a:cxnLst/>
              <a:rect l="l" t="t" r="r" b="b"/>
              <a:pathLst>
                <a:path w="2049" h="2049" extrusionOk="0">
                  <a:moveTo>
                    <a:pt x="1025" y="0"/>
                  </a:moveTo>
                  <a:cubicBezTo>
                    <a:pt x="453" y="0"/>
                    <a:pt x="1" y="453"/>
                    <a:pt x="1" y="1024"/>
                  </a:cubicBezTo>
                  <a:cubicBezTo>
                    <a:pt x="1" y="1584"/>
                    <a:pt x="453" y="2048"/>
                    <a:pt x="1025" y="2048"/>
                  </a:cubicBezTo>
                  <a:cubicBezTo>
                    <a:pt x="1251" y="2048"/>
                    <a:pt x="1465" y="1977"/>
                    <a:pt x="1644" y="1846"/>
                  </a:cubicBezTo>
                  <a:cubicBezTo>
                    <a:pt x="1727" y="1786"/>
                    <a:pt x="1739" y="1667"/>
                    <a:pt x="1680" y="1584"/>
                  </a:cubicBezTo>
                  <a:cubicBezTo>
                    <a:pt x="1646" y="1543"/>
                    <a:pt x="1593" y="1522"/>
                    <a:pt x="1540" y="1522"/>
                  </a:cubicBezTo>
                  <a:cubicBezTo>
                    <a:pt x="1500" y="1522"/>
                    <a:pt x="1461" y="1534"/>
                    <a:pt x="1430" y="1560"/>
                  </a:cubicBezTo>
                  <a:cubicBezTo>
                    <a:pt x="1311" y="1644"/>
                    <a:pt x="1168" y="1691"/>
                    <a:pt x="1025" y="1691"/>
                  </a:cubicBezTo>
                  <a:cubicBezTo>
                    <a:pt x="668" y="1691"/>
                    <a:pt x="370" y="1393"/>
                    <a:pt x="370" y="1036"/>
                  </a:cubicBezTo>
                  <a:cubicBezTo>
                    <a:pt x="382" y="655"/>
                    <a:pt x="680" y="370"/>
                    <a:pt x="1037" y="370"/>
                  </a:cubicBezTo>
                  <a:cubicBezTo>
                    <a:pt x="1394" y="370"/>
                    <a:pt x="1692" y="667"/>
                    <a:pt x="1692" y="1024"/>
                  </a:cubicBezTo>
                  <a:cubicBezTo>
                    <a:pt x="1692" y="1132"/>
                    <a:pt x="1775" y="1203"/>
                    <a:pt x="1870" y="1203"/>
                  </a:cubicBezTo>
                  <a:cubicBezTo>
                    <a:pt x="1965" y="1203"/>
                    <a:pt x="2049" y="1108"/>
                    <a:pt x="2049" y="1024"/>
                  </a:cubicBezTo>
                  <a:cubicBezTo>
                    <a:pt x="2049" y="453"/>
                    <a:pt x="1584" y="0"/>
                    <a:pt x="1025" y="0"/>
                  </a:cubicBezTo>
                  <a:close/>
                </a:path>
              </a:pathLst>
            </a:custGeom>
            <a:solidFill>
              <a:srgbClr val="657E9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9" name="Google Shape;9253;p74">
              <a:extLst>
                <a:ext uri="{FF2B5EF4-FFF2-40B4-BE49-F238E27FC236}">
                  <a16:creationId xmlns:a16="http://schemas.microsoft.com/office/drawing/2014/main" id="{04D21D71-119F-DF4F-6DD1-7C95B757C401}"/>
                </a:ext>
              </a:extLst>
            </p:cNvPr>
            <p:cNvSpPr/>
            <p:nvPr/>
          </p:nvSpPr>
          <p:spPr>
            <a:xfrm>
              <a:off x="2604670" y="2851904"/>
              <a:ext cx="70718" cy="71131"/>
            </a:xfrm>
            <a:custGeom>
              <a:avLst/>
              <a:gdLst/>
              <a:ahLst/>
              <a:cxnLst/>
              <a:rect l="l" t="t" r="r" b="b"/>
              <a:pathLst>
                <a:path w="2227" h="2240" extrusionOk="0">
                  <a:moveTo>
                    <a:pt x="1107" y="382"/>
                  </a:moveTo>
                  <a:cubicBezTo>
                    <a:pt x="1512" y="382"/>
                    <a:pt x="1858" y="715"/>
                    <a:pt x="1858" y="1120"/>
                  </a:cubicBezTo>
                  <a:cubicBezTo>
                    <a:pt x="1858" y="1525"/>
                    <a:pt x="1512" y="1870"/>
                    <a:pt x="1107" y="1870"/>
                  </a:cubicBezTo>
                  <a:cubicBezTo>
                    <a:pt x="691" y="1870"/>
                    <a:pt x="369" y="1525"/>
                    <a:pt x="369" y="1120"/>
                  </a:cubicBezTo>
                  <a:cubicBezTo>
                    <a:pt x="369" y="703"/>
                    <a:pt x="703" y="382"/>
                    <a:pt x="1107" y="382"/>
                  </a:cubicBezTo>
                  <a:close/>
                  <a:moveTo>
                    <a:pt x="1107" y="1"/>
                  </a:moveTo>
                  <a:cubicBezTo>
                    <a:pt x="500" y="1"/>
                    <a:pt x="0" y="513"/>
                    <a:pt x="0" y="1120"/>
                  </a:cubicBezTo>
                  <a:cubicBezTo>
                    <a:pt x="0" y="1727"/>
                    <a:pt x="500" y="2239"/>
                    <a:pt x="1107" y="2239"/>
                  </a:cubicBezTo>
                  <a:cubicBezTo>
                    <a:pt x="1727" y="2239"/>
                    <a:pt x="2227" y="1727"/>
                    <a:pt x="2227" y="1120"/>
                  </a:cubicBezTo>
                  <a:cubicBezTo>
                    <a:pt x="2227" y="513"/>
                    <a:pt x="1727" y="1"/>
                    <a:pt x="1107" y="1"/>
                  </a:cubicBezTo>
                  <a:close/>
                </a:path>
              </a:pathLst>
            </a:custGeom>
            <a:solidFill>
              <a:srgbClr val="657E9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3" name="Google Shape;732;p49">
            <a:extLst>
              <a:ext uri="{FF2B5EF4-FFF2-40B4-BE49-F238E27FC236}">
                <a16:creationId xmlns:a16="http://schemas.microsoft.com/office/drawing/2014/main" id="{AC71A6FD-00B7-6F3D-13EB-8EA1EB33B124}"/>
              </a:ext>
            </a:extLst>
          </p:cNvPr>
          <p:cNvSpPr/>
          <p:nvPr/>
        </p:nvSpPr>
        <p:spPr>
          <a:xfrm>
            <a:off x="3293086" y="2307442"/>
            <a:ext cx="324815" cy="268183"/>
          </a:xfrm>
          <a:custGeom>
            <a:avLst/>
            <a:gdLst/>
            <a:ahLst/>
            <a:cxnLst/>
            <a:rect l="l" t="t" r="r" b="b"/>
            <a:pathLst>
              <a:path w="18365" h="16026" fill="none" extrusionOk="0">
                <a:moveTo>
                  <a:pt x="9182" y="0"/>
                </a:moveTo>
                <a:lnTo>
                  <a:pt x="0" y="8841"/>
                </a:lnTo>
                <a:lnTo>
                  <a:pt x="2874" y="8841"/>
                </a:lnTo>
                <a:lnTo>
                  <a:pt x="2874" y="15246"/>
                </a:lnTo>
                <a:lnTo>
                  <a:pt x="2874" y="15246"/>
                </a:lnTo>
                <a:lnTo>
                  <a:pt x="2899" y="15417"/>
                </a:lnTo>
                <a:lnTo>
                  <a:pt x="2947" y="15563"/>
                </a:lnTo>
                <a:lnTo>
                  <a:pt x="3020" y="15685"/>
                </a:lnTo>
                <a:lnTo>
                  <a:pt x="3093" y="15806"/>
                </a:lnTo>
                <a:lnTo>
                  <a:pt x="3215" y="15904"/>
                </a:lnTo>
                <a:lnTo>
                  <a:pt x="3361" y="15977"/>
                </a:lnTo>
                <a:lnTo>
                  <a:pt x="3508" y="16026"/>
                </a:lnTo>
                <a:lnTo>
                  <a:pt x="3654" y="16026"/>
                </a:lnTo>
                <a:lnTo>
                  <a:pt x="7404" y="16026"/>
                </a:lnTo>
                <a:lnTo>
                  <a:pt x="7404" y="13420"/>
                </a:lnTo>
                <a:lnTo>
                  <a:pt x="7404" y="13420"/>
                </a:lnTo>
                <a:lnTo>
                  <a:pt x="7429" y="13127"/>
                </a:lnTo>
                <a:lnTo>
                  <a:pt x="7526" y="12860"/>
                </a:lnTo>
                <a:lnTo>
                  <a:pt x="7648" y="12616"/>
                </a:lnTo>
                <a:lnTo>
                  <a:pt x="7818" y="12421"/>
                </a:lnTo>
                <a:lnTo>
                  <a:pt x="8038" y="12251"/>
                </a:lnTo>
                <a:lnTo>
                  <a:pt x="8257" y="12129"/>
                </a:lnTo>
                <a:lnTo>
                  <a:pt x="8525" y="12031"/>
                </a:lnTo>
                <a:lnTo>
                  <a:pt x="8817" y="12007"/>
                </a:lnTo>
                <a:lnTo>
                  <a:pt x="9548" y="12007"/>
                </a:lnTo>
                <a:lnTo>
                  <a:pt x="9548" y="12007"/>
                </a:lnTo>
                <a:lnTo>
                  <a:pt x="9840" y="12031"/>
                </a:lnTo>
                <a:lnTo>
                  <a:pt x="10108" y="12129"/>
                </a:lnTo>
                <a:lnTo>
                  <a:pt x="10327" y="12251"/>
                </a:lnTo>
                <a:lnTo>
                  <a:pt x="10546" y="12421"/>
                </a:lnTo>
                <a:lnTo>
                  <a:pt x="10717" y="12616"/>
                </a:lnTo>
                <a:lnTo>
                  <a:pt x="10838" y="12860"/>
                </a:lnTo>
                <a:lnTo>
                  <a:pt x="10936" y="13127"/>
                </a:lnTo>
                <a:lnTo>
                  <a:pt x="10960" y="13420"/>
                </a:lnTo>
                <a:lnTo>
                  <a:pt x="10960" y="16026"/>
                </a:lnTo>
                <a:lnTo>
                  <a:pt x="14711" y="16026"/>
                </a:lnTo>
                <a:lnTo>
                  <a:pt x="14711" y="16026"/>
                </a:lnTo>
                <a:lnTo>
                  <a:pt x="14857" y="16026"/>
                </a:lnTo>
                <a:lnTo>
                  <a:pt x="15003" y="15977"/>
                </a:lnTo>
                <a:lnTo>
                  <a:pt x="15149" y="15904"/>
                </a:lnTo>
                <a:lnTo>
                  <a:pt x="15271" y="15806"/>
                </a:lnTo>
                <a:lnTo>
                  <a:pt x="15344" y="15685"/>
                </a:lnTo>
                <a:lnTo>
                  <a:pt x="15417" y="15563"/>
                </a:lnTo>
                <a:lnTo>
                  <a:pt x="15466" y="15417"/>
                </a:lnTo>
                <a:lnTo>
                  <a:pt x="15490" y="15246"/>
                </a:lnTo>
                <a:lnTo>
                  <a:pt x="15490" y="8841"/>
                </a:lnTo>
                <a:lnTo>
                  <a:pt x="18364" y="8841"/>
                </a:lnTo>
                <a:lnTo>
                  <a:pt x="9182" y="0"/>
                </a:lnTo>
                <a:close/>
              </a:path>
            </a:pathLst>
          </a:custGeom>
          <a:noFill/>
          <a:ln w="12175" cap="rnd"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230" name="Google Shape;816;p49">
            <a:extLst>
              <a:ext uri="{FF2B5EF4-FFF2-40B4-BE49-F238E27FC236}">
                <a16:creationId xmlns:a16="http://schemas.microsoft.com/office/drawing/2014/main" id="{FD166F29-92E9-3CAD-A9D9-B8113971CC7D}"/>
              </a:ext>
            </a:extLst>
          </p:cNvPr>
          <p:cNvGrpSpPr/>
          <p:nvPr/>
        </p:nvGrpSpPr>
        <p:grpSpPr>
          <a:xfrm>
            <a:off x="4144926" y="3714384"/>
            <a:ext cx="310693" cy="290571"/>
            <a:chOff x="1278900" y="2333250"/>
            <a:chExt cx="381175" cy="381175"/>
          </a:xfrm>
        </p:grpSpPr>
        <p:sp>
          <p:nvSpPr>
            <p:cNvPr id="231" name="Google Shape;817;p49">
              <a:extLst>
                <a:ext uri="{FF2B5EF4-FFF2-40B4-BE49-F238E27FC236}">
                  <a16:creationId xmlns:a16="http://schemas.microsoft.com/office/drawing/2014/main" id="{06A14510-2D76-2FD4-B290-1D29808DA720}"/>
                </a:ext>
              </a:extLst>
            </p:cNvPr>
            <p:cNvSpPr/>
            <p:nvPr/>
          </p:nvSpPr>
          <p:spPr>
            <a:xfrm>
              <a:off x="1278900" y="2333250"/>
              <a:ext cx="381175" cy="381175"/>
            </a:xfrm>
            <a:custGeom>
              <a:avLst/>
              <a:gdLst/>
              <a:ahLst/>
              <a:cxnLst/>
              <a:rect l="l" t="t" r="r" b="b"/>
              <a:pathLst>
                <a:path w="15247" h="15247" fill="none" extrusionOk="0">
                  <a:moveTo>
                    <a:pt x="7623" y="0"/>
                  </a:moveTo>
                  <a:lnTo>
                    <a:pt x="7623" y="0"/>
                  </a:lnTo>
                  <a:lnTo>
                    <a:pt x="7233" y="0"/>
                  </a:lnTo>
                  <a:lnTo>
                    <a:pt x="6844" y="49"/>
                  </a:lnTo>
                  <a:lnTo>
                    <a:pt x="6454" y="98"/>
                  </a:lnTo>
                  <a:lnTo>
                    <a:pt x="6089" y="147"/>
                  </a:lnTo>
                  <a:lnTo>
                    <a:pt x="5723" y="244"/>
                  </a:lnTo>
                  <a:lnTo>
                    <a:pt x="5358" y="341"/>
                  </a:lnTo>
                  <a:lnTo>
                    <a:pt x="4993" y="463"/>
                  </a:lnTo>
                  <a:lnTo>
                    <a:pt x="4652" y="609"/>
                  </a:lnTo>
                  <a:lnTo>
                    <a:pt x="4311" y="755"/>
                  </a:lnTo>
                  <a:lnTo>
                    <a:pt x="3994" y="926"/>
                  </a:lnTo>
                  <a:lnTo>
                    <a:pt x="3678" y="1096"/>
                  </a:lnTo>
                  <a:lnTo>
                    <a:pt x="3361" y="1291"/>
                  </a:lnTo>
                  <a:lnTo>
                    <a:pt x="3069" y="1510"/>
                  </a:lnTo>
                  <a:lnTo>
                    <a:pt x="2777" y="1730"/>
                  </a:lnTo>
                  <a:lnTo>
                    <a:pt x="2509" y="1973"/>
                  </a:lnTo>
                  <a:lnTo>
                    <a:pt x="2241" y="2241"/>
                  </a:lnTo>
                  <a:lnTo>
                    <a:pt x="1973" y="2509"/>
                  </a:lnTo>
                  <a:lnTo>
                    <a:pt x="1729" y="2777"/>
                  </a:lnTo>
                  <a:lnTo>
                    <a:pt x="1510" y="3069"/>
                  </a:lnTo>
                  <a:lnTo>
                    <a:pt x="1291" y="3361"/>
                  </a:lnTo>
                  <a:lnTo>
                    <a:pt x="1096" y="3678"/>
                  </a:lnTo>
                  <a:lnTo>
                    <a:pt x="926" y="3995"/>
                  </a:lnTo>
                  <a:lnTo>
                    <a:pt x="755" y="4311"/>
                  </a:lnTo>
                  <a:lnTo>
                    <a:pt x="609" y="4652"/>
                  </a:lnTo>
                  <a:lnTo>
                    <a:pt x="463" y="4993"/>
                  </a:lnTo>
                  <a:lnTo>
                    <a:pt x="341" y="5358"/>
                  </a:lnTo>
                  <a:lnTo>
                    <a:pt x="244" y="5724"/>
                  </a:lnTo>
                  <a:lnTo>
                    <a:pt x="146" y="6089"/>
                  </a:lnTo>
                  <a:lnTo>
                    <a:pt x="97" y="6454"/>
                  </a:lnTo>
                  <a:lnTo>
                    <a:pt x="49" y="6844"/>
                  </a:lnTo>
                  <a:lnTo>
                    <a:pt x="0" y="7234"/>
                  </a:lnTo>
                  <a:lnTo>
                    <a:pt x="0" y="7623"/>
                  </a:lnTo>
                  <a:lnTo>
                    <a:pt x="0" y="7623"/>
                  </a:lnTo>
                  <a:lnTo>
                    <a:pt x="0" y="8013"/>
                  </a:lnTo>
                  <a:lnTo>
                    <a:pt x="49" y="8403"/>
                  </a:lnTo>
                  <a:lnTo>
                    <a:pt x="97" y="8793"/>
                  </a:lnTo>
                  <a:lnTo>
                    <a:pt x="146" y="9158"/>
                  </a:lnTo>
                  <a:lnTo>
                    <a:pt x="244" y="9523"/>
                  </a:lnTo>
                  <a:lnTo>
                    <a:pt x="341" y="9889"/>
                  </a:lnTo>
                  <a:lnTo>
                    <a:pt x="463" y="10254"/>
                  </a:lnTo>
                  <a:lnTo>
                    <a:pt x="609" y="10595"/>
                  </a:lnTo>
                  <a:lnTo>
                    <a:pt x="755" y="10936"/>
                  </a:lnTo>
                  <a:lnTo>
                    <a:pt x="926" y="11252"/>
                  </a:lnTo>
                  <a:lnTo>
                    <a:pt x="1096" y="11569"/>
                  </a:lnTo>
                  <a:lnTo>
                    <a:pt x="1291" y="11886"/>
                  </a:lnTo>
                  <a:lnTo>
                    <a:pt x="1510" y="12178"/>
                  </a:lnTo>
                  <a:lnTo>
                    <a:pt x="1729" y="12470"/>
                  </a:lnTo>
                  <a:lnTo>
                    <a:pt x="1973" y="12738"/>
                  </a:lnTo>
                  <a:lnTo>
                    <a:pt x="2241" y="13006"/>
                  </a:lnTo>
                  <a:lnTo>
                    <a:pt x="2509" y="13274"/>
                  </a:lnTo>
                  <a:lnTo>
                    <a:pt x="2777" y="13517"/>
                  </a:lnTo>
                  <a:lnTo>
                    <a:pt x="3069" y="13737"/>
                  </a:lnTo>
                  <a:lnTo>
                    <a:pt x="3361" y="13956"/>
                  </a:lnTo>
                  <a:lnTo>
                    <a:pt x="3678" y="14151"/>
                  </a:lnTo>
                  <a:lnTo>
                    <a:pt x="3994" y="14321"/>
                  </a:lnTo>
                  <a:lnTo>
                    <a:pt x="4311" y="14492"/>
                  </a:lnTo>
                  <a:lnTo>
                    <a:pt x="4652" y="14638"/>
                  </a:lnTo>
                  <a:lnTo>
                    <a:pt x="4993" y="14784"/>
                  </a:lnTo>
                  <a:lnTo>
                    <a:pt x="5358" y="14906"/>
                  </a:lnTo>
                  <a:lnTo>
                    <a:pt x="5723" y="15003"/>
                  </a:lnTo>
                  <a:lnTo>
                    <a:pt x="6089" y="15100"/>
                  </a:lnTo>
                  <a:lnTo>
                    <a:pt x="6454" y="15149"/>
                  </a:lnTo>
                  <a:lnTo>
                    <a:pt x="6844" y="15198"/>
                  </a:lnTo>
                  <a:lnTo>
                    <a:pt x="7233" y="15247"/>
                  </a:lnTo>
                  <a:lnTo>
                    <a:pt x="7623" y="15247"/>
                  </a:lnTo>
                  <a:lnTo>
                    <a:pt x="7623" y="15247"/>
                  </a:lnTo>
                  <a:lnTo>
                    <a:pt x="8013" y="15247"/>
                  </a:lnTo>
                  <a:lnTo>
                    <a:pt x="8403" y="15198"/>
                  </a:lnTo>
                  <a:lnTo>
                    <a:pt x="8792" y="15149"/>
                  </a:lnTo>
                  <a:lnTo>
                    <a:pt x="9158" y="15100"/>
                  </a:lnTo>
                  <a:lnTo>
                    <a:pt x="9523" y="15003"/>
                  </a:lnTo>
                  <a:lnTo>
                    <a:pt x="9888" y="14906"/>
                  </a:lnTo>
                  <a:lnTo>
                    <a:pt x="10253" y="14784"/>
                  </a:lnTo>
                  <a:lnTo>
                    <a:pt x="10594" y="14638"/>
                  </a:lnTo>
                  <a:lnTo>
                    <a:pt x="10935" y="14492"/>
                  </a:lnTo>
                  <a:lnTo>
                    <a:pt x="11252" y="14321"/>
                  </a:lnTo>
                  <a:lnTo>
                    <a:pt x="11569" y="14151"/>
                  </a:lnTo>
                  <a:lnTo>
                    <a:pt x="11885" y="13956"/>
                  </a:lnTo>
                  <a:lnTo>
                    <a:pt x="12178" y="13737"/>
                  </a:lnTo>
                  <a:lnTo>
                    <a:pt x="12470" y="13517"/>
                  </a:lnTo>
                  <a:lnTo>
                    <a:pt x="12738" y="13274"/>
                  </a:lnTo>
                  <a:lnTo>
                    <a:pt x="13006" y="13006"/>
                  </a:lnTo>
                  <a:lnTo>
                    <a:pt x="13273" y="12738"/>
                  </a:lnTo>
                  <a:lnTo>
                    <a:pt x="13517" y="12470"/>
                  </a:lnTo>
                  <a:lnTo>
                    <a:pt x="13736" y="12178"/>
                  </a:lnTo>
                  <a:lnTo>
                    <a:pt x="13955" y="11886"/>
                  </a:lnTo>
                  <a:lnTo>
                    <a:pt x="14150" y="11569"/>
                  </a:lnTo>
                  <a:lnTo>
                    <a:pt x="14321" y="11252"/>
                  </a:lnTo>
                  <a:lnTo>
                    <a:pt x="14491" y="10936"/>
                  </a:lnTo>
                  <a:lnTo>
                    <a:pt x="14637" y="10595"/>
                  </a:lnTo>
                  <a:lnTo>
                    <a:pt x="14783" y="10254"/>
                  </a:lnTo>
                  <a:lnTo>
                    <a:pt x="14905" y="9889"/>
                  </a:lnTo>
                  <a:lnTo>
                    <a:pt x="15003" y="9523"/>
                  </a:lnTo>
                  <a:lnTo>
                    <a:pt x="15100" y="9158"/>
                  </a:lnTo>
                  <a:lnTo>
                    <a:pt x="15149" y="8793"/>
                  </a:lnTo>
                  <a:lnTo>
                    <a:pt x="15198" y="8403"/>
                  </a:lnTo>
                  <a:lnTo>
                    <a:pt x="15246" y="8013"/>
                  </a:lnTo>
                  <a:lnTo>
                    <a:pt x="15246" y="7623"/>
                  </a:lnTo>
                  <a:lnTo>
                    <a:pt x="15246" y="7623"/>
                  </a:lnTo>
                  <a:lnTo>
                    <a:pt x="15246" y="7234"/>
                  </a:lnTo>
                  <a:lnTo>
                    <a:pt x="15198" y="6844"/>
                  </a:lnTo>
                  <a:lnTo>
                    <a:pt x="15149" y="6454"/>
                  </a:lnTo>
                  <a:lnTo>
                    <a:pt x="15100" y="6089"/>
                  </a:lnTo>
                  <a:lnTo>
                    <a:pt x="15003" y="5724"/>
                  </a:lnTo>
                  <a:lnTo>
                    <a:pt x="14905" y="5358"/>
                  </a:lnTo>
                  <a:lnTo>
                    <a:pt x="14783" y="4993"/>
                  </a:lnTo>
                  <a:lnTo>
                    <a:pt x="14637" y="4652"/>
                  </a:lnTo>
                  <a:lnTo>
                    <a:pt x="14491" y="4311"/>
                  </a:lnTo>
                  <a:lnTo>
                    <a:pt x="14321" y="3995"/>
                  </a:lnTo>
                  <a:lnTo>
                    <a:pt x="14150" y="3678"/>
                  </a:lnTo>
                  <a:lnTo>
                    <a:pt x="13955" y="3361"/>
                  </a:lnTo>
                  <a:lnTo>
                    <a:pt x="13736" y="3069"/>
                  </a:lnTo>
                  <a:lnTo>
                    <a:pt x="13517" y="2777"/>
                  </a:lnTo>
                  <a:lnTo>
                    <a:pt x="13273" y="2509"/>
                  </a:lnTo>
                  <a:lnTo>
                    <a:pt x="13006" y="2241"/>
                  </a:lnTo>
                  <a:lnTo>
                    <a:pt x="12738" y="1973"/>
                  </a:lnTo>
                  <a:lnTo>
                    <a:pt x="12470" y="1730"/>
                  </a:lnTo>
                  <a:lnTo>
                    <a:pt x="12178" y="1510"/>
                  </a:lnTo>
                  <a:lnTo>
                    <a:pt x="11885" y="1291"/>
                  </a:lnTo>
                  <a:lnTo>
                    <a:pt x="11569" y="1096"/>
                  </a:lnTo>
                  <a:lnTo>
                    <a:pt x="11252" y="926"/>
                  </a:lnTo>
                  <a:lnTo>
                    <a:pt x="10935" y="755"/>
                  </a:lnTo>
                  <a:lnTo>
                    <a:pt x="10594" y="609"/>
                  </a:lnTo>
                  <a:lnTo>
                    <a:pt x="10253" y="463"/>
                  </a:lnTo>
                  <a:lnTo>
                    <a:pt x="9888" y="341"/>
                  </a:lnTo>
                  <a:lnTo>
                    <a:pt x="9523" y="244"/>
                  </a:lnTo>
                  <a:lnTo>
                    <a:pt x="9158" y="147"/>
                  </a:lnTo>
                  <a:lnTo>
                    <a:pt x="8792" y="98"/>
                  </a:lnTo>
                  <a:lnTo>
                    <a:pt x="8403" y="49"/>
                  </a:lnTo>
                  <a:lnTo>
                    <a:pt x="8013" y="0"/>
                  </a:lnTo>
                  <a:lnTo>
                    <a:pt x="7623" y="0"/>
                  </a:lnTo>
                  <a:lnTo>
                    <a:pt x="7623" y="0"/>
                  </a:lnTo>
                </a:path>
              </a:pathLst>
            </a:custGeom>
            <a:noFill/>
            <a:ln w="12175" cap="rnd"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2" name="Google Shape;818;p49">
              <a:extLst>
                <a:ext uri="{FF2B5EF4-FFF2-40B4-BE49-F238E27FC236}">
                  <a16:creationId xmlns:a16="http://schemas.microsoft.com/office/drawing/2014/main" id="{561E69C1-6485-7FD4-224E-152CAD971AFE}"/>
                </a:ext>
              </a:extLst>
            </p:cNvPr>
            <p:cNvSpPr/>
            <p:nvPr/>
          </p:nvSpPr>
          <p:spPr>
            <a:xfrm>
              <a:off x="1525475" y="2503125"/>
              <a:ext cx="43875" cy="47525"/>
            </a:xfrm>
            <a:custGeom>
              <a:avLst/>
              <a:gdLst/>
              <a:ahLst/>
              <a:cxnLst/>
              <a:rect l="l" t="t" r="r" b="b"/>
              <a:pathLst>
                <a:path w="1755" h="1901" fill="none" extrusionOk="0">
                  <a:moveTo>
                    <a:pt x="878" y="0"/>
                  </a:moveTo>
                  <a:lnTo>
                    <a:pt x="878" y="0"/>
                  </a:lnTo>
                  <a:lnTo>
                    <a:pt x="1048" y="25"/>
                  </a:lnTo>
                  <a:lnTo>
                    <a:pt x="1219" y="73"/>
                  </a:lnTo>
                  <a:lnTo>
                    <a:pt x="1365" y="171"/>
                  </a:lnTo>
                  <a:lnTo>
                    <a:pt x="1511" y="268"/>
                  </a:lnTo>
                  <a:lnTo>
                    <a:pt x="1608" y="414"/>
                  </a:lnTo>
                  <a:lnTo>
                    <a:pt x="1681" y="585"/>
                  </a:lnTo>
                  <a:lnTo>
                    <a:pt x="1730" y="755"/>
                  </a:lnTo>
                  <a:lnTo>
                    <a:pt x="1754" y="950"/>
                  </a:lnTo>
                  <a:lnTo>
                    <a:pt x="1754" y="950"/>
                  </a:lnTo>
                  <a:lnTo>
                    <a:pt x="1730" y="1145"/>
                  </a:lnTo>
                  <a:lnTo>
                    <a:pt x="1681" y="1316"/>
                  </a:lnTo>
                  <a:lnTo>
                    <a:pt x="1608" y="1486"/>
                  </a:lnTo>
                  <a:lnTo>
                    <a:pt x="1511" y="1632"/>
                  </a:lnTo>
                  <a:lnTo>
                    <a:pt x="1365" y="1730"/>
                  </a:lnTo>
                  <a:lnTo>
                    <a:pt x="1219" y="1827"/>
                  </a:lnTo>
                  <a:lnTo>
                    <a:pt x="1048" y="1876"/>
                  </a:lnTo>
                  <a:lnTo>
                    <a:pt x="878" y="1900"/>
                  </a:lnTo>
                  <a:lnTo>
                    <a:pt x="878" y="1900"/>
                  </a:lnTo>
                  <a:lnTo>
                    <a:pt x="707" y="1876"/>
                  </a:lnTo>
                  <a:lnTo>
                    <a:pt x="537" y="1827"/>
                  </a:lnTo>
                  <a:lnTo>
                    <a:pt x="390" y="1730"/>
                  </a:lnTo>
                  <a:lnTo>
                    <a:pt x="244" y="1632"/>
                  </a:lnTo>
                  <a:lnTo>
                    <a:pt x="147" y="1486"/>
                  </a:lnTo>
                  <a:lnTo>
                    <a:pt x="74" y="1316"/>
                  </a:lnTo>
                  <a:lnTo>
                    <a:pt x="25" y="1145"/>
                  </a:lnTo>
                  <a:lnTo>
                    <a:pt x="1" y="950"/>
                  </a:lnTo>
                  <a:lnTo>
                    <a:pt x="1" y="950"/>
                  </a:lnTo>
                  <a:lnTo>
                    <a:pt x="25" y="755"/>
                  </a:lnTo>
                  <a:lnTo>
                    <a:pt x="74" y="585"/>
                  </a:lnTo>
                  <a:lnTo>
                    <a:pt x="147" y="414"/>
                  </a:lnTo>
                  <a:lnTo>
                    <a:pt x="244" y="268"/>
                  </a:lnTo>
                  <a:lnTo>
                    <a:pt x="390" y="171"/>
                  </a:lnTo>
                  <a:lnTo>
                    <a:pt x="537" y="73"/>
                  </a:lnTo>
                  <a:lnTo>
                    <a:pt x="707" y="25"/>
                  </a:lnTo>
                  <a:lnTo>
                    <a:pt x="878" y="0"/>
                  </a:lnTo>
                  <a:lnTo>
                    <a:pt x="878" y="0"/>
                  </a:lnTo>
                </a:path>
              </a:pathLst>
            </a:custGeom>
            <a:noFill/>
            <a:ln w="12175" cap="rnd"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3" name="Google Shape;819;p49">
              <a:extLst>
                <a:ext uri="{FF2B5EF4-FFF2-40B4-BE49-F238E27FC236}">
                  <a16:creationId xmlns:a16="http://schemas.microsoft.com/office/drawing/2014/main" id="{1EB531D7-EABF-CD6C-480B-7A9381B05DA7}"/>
                </a:ext>
              </a:extLst>
            </p:cNvPr>
            <p:cNvSpPr/>
            <p:nvPr/>
          </p:nvSpPr>
          <p:spPr>
            <a:xfrm>
              <a:off x="1369600" y="2503125"/>
              <a:ext cx="43875" cy="47525"/>
            </a:xfrm>
            <a:custGeom>
              <a:avLst/>
              <a:gdLst/>
              <a:ahLst/>
              <a:cxnLst/>
              <a:rect l="l" t="t" r="r" b="b"/>
              <a:pathLst>
                <a:path w="1755" h="1901" fill="none" extrusionOk="0">
                  <a:moveTo>
                    <a:pt x="878" y="0"/>
                  </a:moveTo>
                  <a:lnTo>
                    <a:pt x="878" y="0"/>
                  </a:lnTo>
                  <a:lnTo>
                    <a:pt x="1048" y="25"/>
                  </a:lnTo>
                  <a:lnTo>
                    <a:pt x="1219" y="73"/>
                  </a:lnTo>
                  <a:lnTo>
                    <a:pt x="1365" y="171"/>
                  </a:lnTo>
                  <a:lnTo>
                    <a:pt x="1511" y="268"/>
                  </a:lnTo>
                  <a:lnTo>
                    <a:pt x="1608" y="414"/>
                  </a:lnTo>
                  <a:lnTo>
                    <a:pt x="1681" y="585"/>
                  </a:lnTo>
                  <a:lnTo>
                    <a:pt x="1730" y="755"/>
                  </a:lnTo>
                  <a:lnTo>
                    <a:pt x="1754" y="950"/>
                  </a:lnTo>
                  <a:lnTo>
                    <a:pt x="1754" y="950"/>
                  </a:lnTo>
                  <a:lnTo>
                    <a:pt x="1730" y="1145"/>
                  </a:lnTo>
                  <a:lnTo>
                    <a:pt x="1681" y="1316"/>
                  </a:lnTo>
                  <a:lnTo>
                    <a:pt x="1608" y="1486"/>
                  </a:lnTo>
                  <a:lnTo>
                    <a:pt x="1511" y="1632"/>
                  </a:lnTo>
                  <a:lnTo>
                    <a:pt x="1365" y="1730"/>
                  </a:lnTo>
                  <a:lnTo>
                    <a:pt x="1219" y="1827"/>
                  </a:lnTo>
                  <a:lnTo>
                    <a:pt x="1048" y="1876"/>
                  </a:lnTo>
                  <a:lnTo>
                    <a:pt x="878" y="1900"/>
                  </a:lnTo>
                  <a:lnTo>
                    <a:pt x="878" y="1900"/>
                  </a:lnTo>
                  <a:lnTo>
                    <a:pt x="707" y="1876"/>
                  </a:lnTo>
                  <a:lnTo>
                    <a:pt x="537" y="1827"/>
                  </a:lnTo>
                  <a:lnTo>
                    <a:pt x="391" y="1730"/>
                  </a:lnTo>
                  <a:lnTo>
                    <a:pt x="244" y="1632"/>
                  </a:lnTo>
                  <a:lnTo>
                    <a:pt x="147" y="1486"/>
                  </a:lnTo>
                  <a:lnTo>
                    <a:pt x="74" y="1316"/>
                  </a:lnTo>
                  <a:lnTo>
                    <a:pt x="25" y="1145"/>
                  </a:lnTo>
                  <a:lnTo>
                    <a:pt x="1" y="950"/>
                  </a:lnTo>
                  <a:lnTo>
                    <a:pt x="1" y="950"/>
                  </a:lnTo>
                  <a:lnTo>
                    <a:pt x="25" y="755"/>
                  </a:lnTo>
                  <a:lnTo>
                    <a:pt x="74" y="585"/>
                  </a:lnTo>
                  <a:lnTo>
                    <a:pt x="147" y="414"/>
                  </a:lnTo>
                  <a:lnTo>
                    <a:pt x="244" y="268"/>
                  </a:lnTo>
                  <a:lnTo>
                    <a:pt x="391" y="171"/>
                  </a:lnTo>
                  <a:lnTo>
                    <a:pt x="537" y="73"/>
                  </a:lnTo>
                  <a:lnTo>
                    <a:pt x="707" y="25"/>
                  </a:lnTo>
                  <a:lnTo>
                    <a:pt x="878" y="0"/>
                  </a:lnTo>
                  <a:lnTo>
                    <a:pt x="878" y="0"/>
                  </a:lnTo>
                </a:path>
              </a:pathLst>
            </a:custGeom>
            <a:noFill/>
            <a:ln w="12175" cap="rnd"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4" name="Google Shape;820;p49">
              <a:extLst>
                <a:ext uri="{FF2B5EF4-FFF2-40B4-BE49-F238E27FC236}">
                  <a16:creationId xmlns:a16="http://schemas.microsoft.com/office/drawing/2014/main" id="{B7A6E590-4847-6A70-89E0-E52B53C6A915}"/>
                </a:ext>
              </a:extLst>
            </p:cNvPr>
            <p:cNvSpPr/>
            <p:nvPr/>
          </p:nvSpPr>
          <p:spPr>
            <a:xfrm>
              <a:off x="1369600" y="2604200"/>
              <a:ext cx="199750" cy="40825"/>
            </a:xfrm>
            <a:custGeom>
              <a:avLst/>
              <a:gdLst/>
              <a:ahLst/>
              <a:cxnLst/>
              <a:rect l="l" t="t" r="r" b="b"/>
              <a:pathLst>
                <a:path w="7990" h="1633" fill="none" extrusionOk="0">
                  <a:moveTo>
                    <a:pt x="7989" y="0"/>
                  </a:moveTo>
                  <a:lnTo>
                    <a:pt x="7989" y="0"/>
                  </a:lnTo>
                  <a:lnTo>
                    <a:pt x="7575" y="366"/>
                  </a:lnTo>
                  <a:lnTo>
                    <a:pt x="7137" y="707"/>
                  </a:lnTo>
                  <a:lnTo>
                    <a:pt x="6650" y="975"/>
                  </a:lnTo>
                  <a:lnTo>
                    <a:pt x="6163" y="1218"/>
                  </a:lnTo>
                  <a:lnTo>
                    <a:pt x="5627" y="1389"/>
                  </a:lnTo>
                  <a:lnTo>
                    <a:pt x="5115" y="1535"/>
                  </a:lnTo>
                  <a:lnTo>
                    <a:pt x="4555" y="1608"/>
                  </a:lnTo>
                  <a:lnTo>
                    <a:pt x="3995" y="1632"/>
                  </a:lnTo>
                  <a:lnTo>
                    <a:pt x="3995" y="1632"/>
                  </a:lnTo>
                  <a:lnTo>
                    <a:pt x="3435" y="1608"/>
                  </a:lnTo>
                  <a:lnTo>
                    <a:pt x="2875" y="1535"/>
                  </a:lnTo>
                  <a:lnTo>
                    <a:pt x="2363" y="1389"/>
                  </a:lnTo>
                  <a:lnTo>
                    <a:pt x="1828" y="1218"/>
                  </a:lnTo>
                  <a:lnTo>
                    <a:pt x="1340" y="975"/>
                  </a:lnTo>
                  <a:lnTo>
                    <a:pt x="853" y="707"/>
                  </a:lnTo>
                  <a:lnTo>
                    <a:pt x="415" y="366"/>
                  </a:lnTo>
                  <a:lnTo>
                    <a:pt x="1" y="0"/>
                  </a:lnTo>
                </a:path>
              </a:pathLst>
            </a:custGeom>
            <a:noFill/>
            <a:ln w="12175" cap="rnd"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35" name="Google Shape;1056;p49">
            <a:extLst>
              <a:ext uri="{FF2B5EF4-FFF2-40B4-BE49-F238E27FC236}">
                <a16:creationId xmlns:a16="http://schemas.microsoft.com/office/drawing/2014/main" id="{409CED18-0D9A-87EC-B581-8E10E3F9EBD4}"/>
              </a:ext>
            </a:extLst>
          </p:cNvPr>
          <p:cNvGrpSpPr/>
          <p:nvPr/>
        </p:nvGrpSpPr>
        <p:grpSpPr>
          <a:xfrm>
            <a:off x="5287678" y="2294964"/>
            <a:ext cx="389822" cy="367269"/>
            <a:chOff x="6605925" y="948050"/>
            <a:chExt cx="482250" cy="462775"/>
          </a:xfrm>
        </p:grpSpPr>
        <p:sp>
          <p:nvSpPr>
            <p:cNvPr id="236" name="Google Shape;1057;p49">
              <a:extLst>
                <a:ext uri="{FF2B5EF4-FFF2-40B4-BE49-F238E27FC236}">
                  <a16:creationId xmlns:a16="http://schemas.microsoft.com/office/drawing/2014/main" id="{A4D0E0BE-99E2-40B7-4309-61C22F5EFB44}"/>
                </a:ext>
              </a:extLst>
            </p:cNvPr>
            <p:cNvSpPr/>
            <p:nvPr/>
          </p:nvSpPr>
          <p:spPr>
            <a:xfrm>
              <a:off x="6847025" y="1209875"/>
              <a:ext cx="60325" cy="200950"/>
            </a:xfrm>
            <a:custGeom>
              <a:avLst/>
              <a:gdLst/>
              <a:ahLst/>
              <a:cxnLst/>
              <a:rect l="l" t="t" r="r" b="b"/>
              <a:pathLst>
                <a:path w="2413" h="8038" fill="none" extrusionOk="0">
                  <a:moveTo>
                    <a:pt x="2412" y="6820"/>
                  </a:moveTo>
                  <a:lnTo>
                    <a:pt x="2412" y="6820"/>
                  </a:lnTo>
                  <a:lnTo>
                    <a:pt x="2388" y="7063"/>
                  </a:lnTo>
                  <a:lnTo>
                    <a:pt x="2315" y="7283"/>
                  </a:lnTo>
                  <a:lnTo>
                    <a:pt x="2217" y="7502"/>
                  </a:lnTo>
                  <a:lnTo>
                    <a:pt x="2071" y="7672"/>
                  </a:lnTo>
                  <a:lnTo>
                    <a:pt x="1876" y="7818"/>
                  </a:lnTo>
                  <a:lnTo>
                    <a:pt x="1681" y="7940"/>
                  </a:lnTo>
                  <a:lnTo>
                    <a:pt x="1462" y="8013"/>
                  </a:lnTo>
                  <a:lnTo>
                    <a:pt x="1219" y="8038"/>
                  </a:lnTo>
                  <a:lnTo>
                    <a:pt x="1219" y="8038"/>
                  </a:lnTo>
                  <a:lnTo>
                    <a:pt x="975" y="8013"/>
                  </a:lnTo>
                  <a:lnTo>
                    <a:pt x="732" y="7940"/>
                  </a:lnTo>
                  <a:lnTo>
                    <a:pt x="537" y="7818"/>
                  </a:lnTo>
                  <a:lnTo>
                    <a:pt x="366" y="7672"/>
                  </a:lnTo>
                  <a:lnTo>
                    <a:pt x="196" y="7502"/>
                  </a:lnTo>
                  <a:lnTo>
                    <a:pt x="98" y="7283"/>
                  </a:lnTo>
                  <a:lnTo>
                    <a:pt x="25" y="7063"/>
                  </a:lnTo>
                  <a:lnTo>
                    <a:pt x="1" y="6820"/>
                  </a:lnTo>
                  <a:lnTo>
                    <a:pt x="1" y="1"/>
                  </a:lnTo>
                </a:path>
              </a:pathLst>
            </a:custGeom>
            <a:noFill/>
            <a:ln w="12175" cap="rnd"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7" name="Google Shape;1058;p49">
              <a:extLst>
                <a:ext uri="{FF2B5EF4-FFF2-40B4-BE49-F238E27FC236}">
                  <a16:creationId xmlns:a16="http://schemas.microsoft.com/office/drawing/2014/main" id="{49270CC0-F2C8-C3D8-6683-FE6EB2E64307}"/>
                </a:ext>
              </a:extLst>
            </p:cNvPr>
            <p:cNvSpPr/>
            <p:nvPr/>
          </p:nvSpPr>
          <p:spPr>
            <a:xfrm>
              <a:off x="6605925" y="971800"/>
              <a:ext cx="482250" cy="228350"/>
            </a:xfrm>
            <a:custGeom>
              <a:avLst/>
              <a:gdLst/>
              <a:ahLst/>
              <a:cxnLst/>
              <a:rect l="l" t="t" r="r" b="b"/>
              <a:pathLst>
                <a:path w="19290" h="9134" fill="none" extrusionOk="0">
                  <a:moveTo>
                    <a:pt x="4993" y="8817"/>
                  </a:moveTo>
                  <a:lnTo>
                    <a:pt x="4993" y="8817"/>
                  </a:lnTo>
                  <a:lnTo>
                    <a:pt x="5212" y="8671"/>
                  </a:lnTo>
                  <a:lnTo>
                    <a:pt x="5456" y="8501"/>
                  </a:lnTo>
                  <a:lnTo>
                    <a:pt x="5748" y="8330"/>
                  </a:lnTo>
                  <a:lnTo>
                    <a:pt x="6040" y="8184"/>
                  </a:lnTo>
                  <a:lnTo>
                    <a:pt x="6357" y="8038"/>
                  </a:lnTo>
                  <a:lnTo>
                    <a:pt x="6674" y="7940"/>
                  </a:lnTo>
                  <a:lnTo>
                    <a:pt x="6990" y="7867"/>
                  </a:lnTo>
                  <a:lnTo>
                    <a:pt x="7307" y="7843"/>
                  </a:lnTo>
                  <a:lnTo>
                    <a:pt x="7307" y="7843"/>
                  </a:lnTo>
                  <a:lnTo>
                    <a:pt x="7623" y="7867"/>
                  </a:lnTo>
                  <a:lnTo>
                    <a:pt x="7916" y="7892"/>
                  </a:lnTo>
                  <a:lnTo>
                    <a:pt x="8184" y="7940"/>
                  </a:lnTo>
                  <a:lnTo>
                    <a:pt x="8452" y="8038"/>
                  </a:lnTo>
                  <a:lnTo>
                    <a:pt x="8719" y="8135"/>
                  </a:lnTo>
                  <a:lnTo>
                    <a:pt x="8963" y="8257"/>
                  </a:lnTo>
                  <a:lnTo>
                    <a:pt x="9182" y="8379"/>
                  </a:lnTo>
                  <a:lnTo>
                    <a:pt x="9401" y="8525"/>
                  </a:lnTo>
                  <a:lnTo>
                    <a:pt x="9888" y="8525"/>
                  </a:lnTo>
                  <a:lnTo>
                    <a:pt x="9888" y="8525"/>
                  </a:lnTo>
                  <a:lnTo>
                    <a:pt x="10108" y="8379"/>
                  </a:lnTo>
                  <a:lnTo>
                    <a:pt x="10327" y="8257"/>
                  </a:lnTo>
                  <a:lnTo>
                    <a:pt x="10570" y="8135"/>
                  </a:lnTo>
                  <a:lnTo>
                    <a:pt x="10838" y="8038"/>
                  </a:lnTo>
                  <a:lnTo>
                    <a:pt x="11106" y="7940"/>
                  </a:lnTo>
                  <a:lnTo>
                    <a:pt x="11374" y="7892"/>
                  </a:lnTo>
                  <a:lnTo>
                    <a:pt x="11666" y="7867"/>
                  </a:lnTo>
                  <a:lnTo>
                    <a:pt x="11983" y="7843"/>
                  </a:lnTo>
                  <a:lnTo>
                    <a:pt x="11983" y="7843"/>
                  </a:lnTo>
                  <a:lnTo>
                    <a:pt x="12300" y="7867"/>
                  </a:lnTo>
                  <a:lnTo>
                    <a:pt x="12616" y="7940"/>
                  </a:lnTo>
                  <a:lnTo>
                    <a:pt x="12933" y="8038"/>
                  </a:lnTo>
                  <a:lnTo>
                    <a:pt x="13249" y="8184"/>
                  </a:lnTo>
                  <a:lnTo>
                    <a:pt x="13542" y="8330"/>
                  </a:lnTo>
                  <a:lnTo>
                    <a:pt x="13834" y="8501"/>
                  </a:lnTo>
                  <a:lnTo>
                    <a:pt x="14078" y="8671"/>
                  </a:lnTo>
                  <a:lnTo>
                    <a:pt x="14297" y="8817"/>
                  </a:lnTo>
                  <a:lnTo>
                    <a:pt x="14297" y="8817"/>
                  </a:lnTo>
                  <a:lnTo>
                    <a:pt x="14516" y="8647"/>
                  </a:lnTo>
                  <a:lnTo>
                    <a:pt x="14784" y="8476"/>
                  </a:lnTo>
                  <a:lnTo>
                    <a:pt x="15052" y="8330"/>
                  </a:lnTo>
                  <a:lnTo>
                    <a:pt x="15368" y="8184"/>
                  </a:lnTo>
                  <a:lnTo>
                    <a:pt x="15685" y="8038"/>
                  </a:lnTo>
                  <a:lnTo>
                    <a:pt x="16002" y="7940"/>
                  </a:lnTo>
                  <a:lnTo>
                    <a:pt x="16343" y="7867"/>
                  </a:lnTo>
                  <a:lnTo>
                    <a:pt x="16659" y="7843"/>
                  </a:lnTo>
                  <a:lnTo>
                    <a:pt x="16659" y="7843"/>
                  </a:lnTo>
                  <a:lnTo>
                    <a:pt x="17073" y="7867"/>
                  </a:lnTo>
                  <a:lnTo>
                    <a:pt x="17487" y="7940"/>
                  </a:lnTo>
                  <a:lnTo>
                    <a:pt x="17853" y="8062"/>
                  </a:lnTo>
                  <a:lnTo>
                    <a:pt x="18218" y="8208"/>
                  </a:lnTo>
                  <a:lnTo>
                    <a:pt x="18534" y="8379"/>
                  </a:lnTo>
                  <a:lnTo>
                    <a:pt x="18827" y="8598"/>
                  </a:lnTo>
                  <a:lnTo>
                    <a:pt x="19095" y="8866"/>
                  </a:lnTo>
                  <a:lnTo>
                    <a:pt x="19289" y="9134"/>
                  </a:lnTo>
                  <a:lnTo>
                    <a:pt x="19289" y="9134"/>
                  </a:lnTo>
                  <a:lnTo>
                    <a:pt x="19265" y="8695"/>
                  </a:lnTo>
                  <a:lnTo>
                    <a:pt x="19192" y="8233"/>
                  </a:lnTo>
                  <a:lnTo>
                    <a:pt x="19119" y="7819"/>
                  </a:lnTo>
                  <a:lnTo>
                    <a:pt x="19046" y="7380"/>
                  </a:lnTo>
                  <a:lnTo>
                    <a:pt x="18924" y="6942"/>
                  </a:lnTo>
                  <a:lnTo>
                    <a:pt x="18802" y="6528"/>
                  </a:lnTo>
                  <a:lnTo>
                    <a:pt x="18632" y="6114"/>
                  </a:lnTo>
                  <a:lnTo>
                    <a:pt x="18486" y="5724"/>
                  </a:lnTo>
                  <a:lnTo>
                    <a:pt x="18291" y="5334"/>
                  </a:lnTo>
                  <a:lnTo>
                    <a:pt x="18072" y="4945"/>
                  </a:lnTo>
                  <a:lnTo>
                    <a:pt x="17853" y="4555"/>
                  </a:lnTo>
                  <a:lnTo>
                    <a:pt x="17609" y="4190"/>
                  </a:lnTo>
                  <a:lnTo>
                    <a:pt x="17365" y="3824"/>
                  </a:lnTo>
                  <a:lnTo>
                    <a:pt x="17073" y="3483"/>
                  </a:lnTo>
                  <a:lnTo>
                    <a:pt x="16781" y="3143"/>
                  </a:lnTo>
                  <a:lnTo>
                    <a:pt x="16464" y="2826"/>
                  </a:lnTo>
                  <a:lnTo>
                    <a:pt x="16464" y="2826"/>
                  </a:lnTo>
                  <a:lnTo>
                    <a:pt x="16148" y="2509"/>
                  </a:lnTo>
                  <a:lnTo>
                    <a:pt x="15831" y="2217"/>
                  </a:lnTo>
                  <a:lnTo>
                    <a:pt x="15490" y="1949"/>
                  </a:lnTo>
                  <a:lnTo>
                    <a:pt x="15125" y="1706"/>
                  </a:lnTo>
                  <a:lnTo>
                    <a:pt x="14759" y="1462"/>
                  </a:lnTo>
                  <a:lnTo>
                    <a:pt x="14394" y="1243"/>
                  </a:lnTo>
                  <a:lnTo>
                    <a:pt x="14004" y="1024"/>
                  </a:lnTo>
                  <a:lnTo>
                    <a:pt x="13615" y="853"/>
                  </a:lnTo>
                  <a:lnTo>
                    <a:pt x="13225" y="683"/>
                  </a:lnTo>
                  <a:lnTo>
                    <a:pt x="12811" y="512"/>
                  </a:lnTo>
                  <a:lnTo>
                    <a:pt x="12397" y="390"/>
                  </a:lnTo>
                  <a:lnTo>
                    <a:pt x="11983" y="269"/>
                  </a:lnTo>
                  <a:lnTo>
                    <a:pt x="11545" y="171"/>
                  </a:lnTo>
                  <a:lnTo>
                    <a:pt x="11131" y="98"/>
                  </a:lnTo>
                  <a:lnTo>
                    <a:pt x="10692" y="49"/>
                  </a:lnTo>
                  <a:lnTo>
                    <a:pt x="10254" y="1"/>
                  </a:lnTo>
                  <a:lnTo>
                    <a:pt x="9036" y="1"/>
                  </a:lnTo>
                  <a:lnTo>
                    <a:pt x="9036" y="1"/>
                  </a:lnTo>
                  <a:lnTo>
                    <a:pt x="8598" y="49"/>
                  </a:lnTo>
                  <a:lnTo>
                    <a:pt x="8159" y="98"/>
                  </a:lnTo>
                  <a:lnTo>
                    <a:pt x="7745" y="171"/>
                  </a:lnTo>
                  <a:lnTo>
                    <a:pt x="7307" y="269"/>
                  </a:lnTo>
                  <a:lnTo>
                    <a:pt x="6893" y="390"/>
                  </a:lnTo>
                  <a:lnTo>
                    <a:pt x="6479" y="512"/>
                  </a:lnTo>
                  <a:lnTo>
                    <a:pt x="6065" y="683"/>
                  </a:lnTo>
                  <a:lnTo>
                    <a:pt x="5675" y="853"/>
                  </a:lnTo>
                  <a:lnTo>
                    <a:pt x="5285" y="1024"/>
                  </a:lnTo>
                  <a:lnTo>
                    <a:pt x="4896" y="1243"/>
                  </a:lnTo>
                  <a:lnTo>
                    <a:pt x="4530" y="1462"/>
                  </a:lnTo>
                  <a:lnTo>
                    <a:pt x="4165" y="1706"/>
                  </a:lnTo>
                  <a:lnTo>
                    <a:pt x="3800" y="1949"/>
                  </a:lnTo>
                  <a:lnTo>
                    <a:pt x="3459" y="2217"/>
                  </a:lnTo>
                  <a:lnTo>
                    <a:pt x="3142" y="2509"/>
                  </a:lnTo>
                  <a:lnTo>
                    <a:pt x="2826" y="2826"/>
                  </a:lnTo>
                  <a:lnTo>
                    <a:pt x="2826" y="2826"/>
                  </a:lnTo>
                  <a:lnTo>
                    <a:pt x="2509" y="3143"/>
                  </a:lnTo>
                  <a:lnTo>
                    <a:pt x="2217" y="3483"/>
                  </a:lnTo>
                  <a:lnTo>
                    <a:pt x="1924" y="3824"/>
                  </a:lnTo>
                  <a:lnTo>
                    <a:pt x="1681" y="4190"/>
                  </a:lnTo>
                  <a:lnTo>
                    <a:pt x="1437" y="4555"/>
                  </a:lnTo>
                  <a:lnTo>
                    <a:pt x="1218" y="4945"/>
                  </a:lnTo>
                  <a:lnTo>
                    <a:pt x="999" y="5334"/>
                  </a:lnTo>
                  <a:lnTo>
                    <a:pt x="804" y="5724"/>
                  </a:lnTo>
                  <a:lnTo>
                    <a:pt x="658" y="6114"/>
                  </a:lnTo>
                  <a:lnTo>
                    <a:pt x="487" y="6528"/>
                  </a:lnTo>
                  <a:lnTo>
                    <a:pt x="366" y="6942"/>
                  </a:lnTo>
                  <a:lnTo>
                    <a:pt x="244" y="7380"/>
                  </a:lnTo>
                  <a:lnTo>
                    <a:pt x="171" y="7819"/>
                  </a:lnTo>
                  <a:lnTo>
                    <a:pt x="98" y="8233"/>
                  </a:lnTo>
                  <a:lnTo>
                    <a:pt x="25" y="8695"/>
                  </a:lnTo>
                  <a:lnTo>
                    <a:pt x="0" y="9134"/>
                  </a:lnTo>
                  <a:lnTo>
                    <a:pt x="0" y="9134"/>
                  </a:lnTo>
                  <a:lnTo>
                    <a:pt x="195" y="8866"/>
                  </a:lnTo>
                  <a:lnTo>
                    <a:pt x="463" y="8598"/>
                  </a:lnTo>
                  <a:lnTo>
                    <a:pt x="755" y="8379"/>
                  </a:lnTo>
                  <a:lnTo>
                    <a:pt x="1072" y="8208"/>
                  </a:lnTo>
                  <a:lnTo>
                    <a:pt x="1437" y="8062"/>
                  </a:lnTo>
                  <a:lnTo>
                    <a:pt x="1803" y="7940"/>
                  </a:lnTo>
                  <a:lnTo>
                    <a:pt x="2217" y="7867"/>
                  </a:lnTo>
                  <a:lnTo>
                    <a:pt x="2631" y="7843"/>
                  </a:lnTo>
                  <a:lnTo>
                    <a:pt x="2631" y="7843"/>
                  </a:lnTo>
                  <a:lnTo>
                    <a:pt x="2947" y="7867"/>
                  </a:lnTo>
                  <a:lnTo>
                    <a:pt x="3288" y="7940"/>
                  </a:lnTo>
                  <a:lnTo>
                    <a:pt x="3605" y="8038"/>
                  </a:lnTo>
                  <a:lnTo>
                    <a:pt x="3922" y="8184"/>
                  </a:lnTo>
                  <a:lnTo>
                    <a:pt x="4238" y="8330"/>
                  </a:lnTo>
                  <a:lnTo>
                    <a:pt x="4506" y="8476"/>
                  </a:lnTo>
                  <a:lnTo>
                    <a:pt x="4774" y="8647"/>
                  </a:lnTo>
                  <a:lnTo>
                    <a:pt x="4993" y="8817"/>
                  </a:lnTo>
                  <a:lnTo>
                    <a:pt x="4993" y="8817"/>
                  </a:lnTo>
                  <a:close/>
                </a:path>
              </a:pathLst>
            </a:custGeom>
            <a:noFill/>
            <a:ln w="12175" cap="rnd"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8" name="Google Shape;1059;p49">
              <a:extLst>
                <a:ext uri="{FF2B5EF4-FFF2-40B4-BE49-F238E27FC236}">
                  <a16:creationId xmlns:a16="http://schemas.microsoft.com/office/drawing/2014/main" id="{131B3181-9E67-2187-593C-2CFBF0521C93}"/>
                </a:ext>
              </a:extLst>
            </p:cNvPr>
            <p:cNvSpPr/>
            <p:nvPr/>
          </p:nvSpPr>
          <p:spPr>
            <a:xfrm>
              <a:off x="6847025" y="948050"/>
              <a:ext cx="25" cy="23775"/>
            </a:xfrm>
            <a:custGeom>
              <a:avLst/>
              <a:gdLst/>
              <a:ahLst/>
              <a:cxnLst/>
              <a:rect l="l" t="t" r="r" b="b"/>
              <a:pathLst>
                <a:path w="1" h="951" fill="none" extrusionOk="0">
                  <a:moveTo>
                    <a:pt x="1" y="951"/>
                  </a:moveTo>
                  <a:lnTo>
                    <a:pt x="1" y="1"/>
                  </a:lnTo>
                </a:path>
              </a:pathLst>
            </a:custGeom>
            <a:noFill/>
            <a:ln w="12175" cap="rnd"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9" name="Google Shape;1060;p49">
              <a:extLst>
                <a:ext uri="{FF2B5EF4-FFF2-40B4-BE49-F238E27FC236}">
                  <a16:creationId xmlns:a16="http://schemas.microsoft.com/office/drawing/2014/main" id="{9088D824-DC64-E5FB-BD80-A3E444FC7349}"/>
                </a:ext>
              </a:extLst>
            </p:cNvPr>
            <p:cNvSpPr/>
            <p:nvPr/>
          </p:nvSpPr>
          <p:spPr>
            <a:xfrm>
              <a:off x="6847025" y="1001025"/>
              <a:ext cx="25" cy="183900"/>
            </a:xfrm>
            <a:custGeom>
              <a:avLst/>
              <a:gdLst/>
              <a:ahLst/>
              <a:cxnLst/>
              <a:rect l="l" t="t" r="r" b="b"/>
              <a:pathLst>
                <a:path w="1" h="7356" fill="none" extrusionOk="0">
                  <a:moveTo>
                    <a:pt x="1" y="1"/>
                  </a:moveTo>
                  <a:lnTo>
                    <a:pt x="1" y="7356"/>
                  </a:lnTo>
                </a:path>
              </a:pathLst>
            </a:custGeom>
            <a:noFill/>
            <a:ln w="12175" cap="rnd"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0" name="Google Shape;1061;p49">
              <a:extLst>
                <a:ext uri="{FF2B5EF4-FFF2-40B4-BE49-F238E27FC236}">
                  <a16:creationId xmlns:a16="http://schemas.microsoft.com/office/drawing/2014/main" id="{B4EB37BB-4DC1-E84A-408A-6D2F40797382}"/>
                </a:ext>
              </a:extLst>
            </p:cNvPr>
            <p:cNvSpPr/>
            <p:nvPr/>
          </p:nvSpPr>
          <p:spPr>
            <a:xfrm>
              <a:off x="6872000" y="994325"/>
              <a:ext cx="85275" cy="190600"/>
            </a:xfrm>
            <a:custGeom>
              <a:avLst/>
              <a:gdLst/>
              <a:ahLst/>
              <a:cxnLst/>
              <a:rect l="l" t="t" r="r" b="b"/>
              <a:pathLst>
                <a:path w="3411" h="7624" fill="none" extrusionOk="0">
                  <a:moveTo>
                    <a:pt x="3410" y="7624"/>
                  </a:moveTo>
                  <a:lnTo>
                    <a:pt x="3410" y="7624"/>
                  </a:lnTo>
                  <a:lnTo>
                    <a:pt x="3337" y="7112"/>
                  </a:lnTo>
                  <a:lnTo>
                    <a:pt x="3215" y="6406"/>
                  </a:lnTo>
                  <a:lnTo>
                    <a:pt x="3142" y="5968"/>
                  </a:lnTo>
                  <a:lnTo>
                    <a:pt x="3020" y="5505"/>
                  </a:lnTo>
                  <a:lnTo>
                    <a:pt x="2874" y="4994"/>
                  </a:lnTo>
                  <a:lnTo>
                    <a:pt x="2704" y="4482"/>
                  </a:lnTo>
                  <a:lnTo>
                    <a:pt x="2509" y="3922"/>
                  </a:lnTo>
                  <a:lnTo>
                    <a:pt x="2265" y="3362"/>
                  </a:lnTo>
                  <a:lnTo>
                    <a:pt x="1998" y="2802"/>
                  </a:lnTo>
                  <a:lnTo>
                    <a:pt x="1681" y="2217"/>
                  </a:lnTo>
                  <a:lnTo>
                    <a:pt x="1340" y="1633"/>
                  </a:lnTo>
                  <a:lnTo>
                    <a:pt x="950" y="1072"/>
                  </a:lnTo>
                  <a:lnTo>
                    <a:pt x="488" y="512"/>
                  </a:lnTo>
                  <a:lnTo>
                    <a:pt x="0" y="1"/>
                  </a:lnTo>
                </a:path>
              </a:pathLst>
            </a:custGeom>
            <a:noFill/>
            <a:ln w="12175" cap="rnd"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1" name="Google Shape;1062;p49">
              <a:extLst>
                <a:ext uri="{FF2B5EF4-FFF2-40B4-BE49-F238E27FC236}">
                  <a16:creationId xmlns:a16="http://schemas.microsoft.com/office/drawing/2014/main" id="{0D1CD6FD-8E53-EE60-755B-BAF4EC489988}"/>
                </a:ext>
              </a:extLst>
            </p:cNvPr>
            <p:cNvSpPr/>
            <p:nvPr/>
          </p:nvSpPr>
          <p:spPr>
            <a:xfrm>
              <a:off x="6736825" y="994325"/>
              <a:ext cx="85275" cy="190600"/>
            </a:xfrm>
            <a:custGeom>
              <a:avLst/>
              <a:gdLst/>
              <a:ahLst/>
              <a:cxnLst/>
              <a:rect l="l" t="t" r="r" b="b"/>
              <a:pathLst>
                <a:path w="3411" h="7624" fill="none" extrusionOk="0">
                  <a:moveTo>
                    <a:pt x="3410" y="1"/>
                  </a:moveTo>
                  <a:lnTo>
                    <a:pt x="3410" y="1"/>
                  </a:lnTo>
                  <a:lnTo>
                    <a:pt x="2923" y="512"/>
                  </a:lnTo>
                  <a:lnTo>
                    <a:pt x="2461" y="1072"/>
                  </a:lnTo>
                  <a:lnTo>
                    <a:pt x="2071" y="1633"/>
                  </a:lnTo>
                  <a:lnTo>
                    <a:pt x="1706" y="2217"/>
                  </a:lnTo>
                  <a:lnTo>
                    <a:pt x="1413" y="2802"/>
                  </a:lnTo>
                  <a:lnTo>
                    <a:pt x="1121" y="3362"/>
                  </a:lnTo>
                  <a:lnTo>
                    <a:pt x="902" y="3922"/>
                  </a:lnTo>
                  <a:lnTo>
                    <a:pt x="707" y="4482"/>
                  </a:lnTo>
                  <a:lnTo>
                    <a:pt x="536" y="4994"/>
                  </a:lnTo>
                  <a:lnTo>
                    <a:pt x="390" y="5505"/>
                  </a:lnTo>
                  <a:lnTo>
                    <a:pt x="269" y="5968"/>
                  </a:lnTo>
                  <a:lnTo>
                    <a:pt x="171" y="6406"/>
                  </a:lnTo>
                  <a:lnTo>
                    <a:pt x="49" y="7112"/>
                  </a:lnTo>
                  <a:lnTo>
                    <a:pt x="1" y="7624"/>
                  </a:lnTo>
                </a:path>
              </a:pathLst>
            </a:custGeom>
            <a:noFill/>
            <a:ln w="12175" cap="rnd"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42" name="Google Shape;906;p49">
            <a:extLst>
              <a:ext uri="{FF2B5EF4-FFF2-40B4-BE49-F238E27FC236}">
                <a16:creationId xmlns:a16="http://schemas.microsoft.com/office/drawing/2014/main" id="{E8541A07-72D2-A087-1E60-F123566C6B14}"/>
              </a:ext>
            </a:extLst>
          </p:cNvPr>
          <p:cNvGrpSpPr/>
          <p:nvPr/>
        </p:nvGrpSpPr>
        <p:grpSpPr>
          <a:xfrm>
            <a:off x="5745998" y="3707016"/>
            <a:ext cx="310693" cy="338059"/>
            <a:chOff x="5292575" y="3681900"/>
            <a:chExt cx="420150" cy="373275"/>
          </a:xfrm>
        </p:grpSpPr>
        <p:sp>
          <p:nvSpPr>
            <p:cNvPr id="243" name="Google Shape;907;p49">
              <a:extLst>
                <a:ext uri="{FF2B5EF4-FFF2-40B4-BE49-F238E27FC236}">
                  <a16:creationId xmlns:a16="http://schemas.microsoft.com/office/drawing/2014/main" id="{D27B6FA2-BADE-B4EE-E3DD-953C7F0810A8}"/>
                </a:ext>
              </a:extLst>
            </p:cNvPr>
            <p:cNvSpPr/>
            <p:nvPr/>
          </p:nvSpPr>
          <p:spPr>
            <a:xfrm>
              <a:off x="5292575" y="3706875"/>
              <a:ext cx="420150" cy="266700"/>
            </a:xfrm>
            <a:custGeom>
              <a:avLst/>
              <a:gdLst/>
              <a:ahLst/>
              <a:cxnLst/>
              <a:rect l="l" t="t" r="r" b="b"/>
              <a:pathLst>
                <a:path w="16806" h="10668" fill="none" extrusionOk="0">
                  <a:moveTo>
                    <a:pt x="16319" y="0"/>
                  </a:moveTo>
                  <a:lnTo>
                    <a:pt x="488" y="0"/>
                  </a:lnTo>
                  <a:lnTo>
                    <a:pt x="488" y="0"/>
                  </a:lnTo>
                  <a:lnTo>
                    <a:pt x="390" y="0"/>
                  </a:lnTo>
                  <a:lnTo>
                    <a:pt x="293" y="25"/>
                  </a:lnTo>
                  <a:lnTo>
                    <a:pt x="196" y="73"/>
                  </a:lnTo>
                  <a:lnTo>
                    <a:pt x="123" y="146"/>
                  </a:lnTo>
                  <a:lnTo>
                    <a:pt x="74" y="219"/>
                  </a:lnTo>
                  <a:lnTo>
                    <a:pt x="25" y="292"/>
                  </a:lnTo>
                  <a:lnTo>
                    <a:pt x="1" y="390"/>
                  </a:lnTo>
                  <a:lnTo>
                    <a:pt x="1" y="487"/>
                  </a:lnTo>
                  <a:lnTo>
                    <a:pt x="1" y="10181"/>
                  </a:lnTo>
                  <a:lnTo>
                    <a:pt x="1" y="10181"/>
                  </a:lnTo>
                  <a:lnTo>
                    <a:pt x="1" y="10278"/>
                  </a:lnTo>
                  <a:lnTo>
                    <a:pt x="25" y="10375"/>
                  </a:lnTo>
                  <a:lnTo>
                    <a:pt x="74" y="10448"/>
                  </a:lnTo>
                  <a:lnTo>
                    <a:pt x="123" y="10522"/>
                  </a:lnTo>
                  <a:lnTo>
                    <a:pt x="196" y="10570"/>
                  </a:lnTo>
                  <a:lnTo>
                    <a:pt x="293" y="10619"/>
                  </a:lnTo>
                  <a:lnTo>
                    <a:pt x="390" y="10643"/>
                  </a:lnTo>
                  <a:lnTo>
                    <a:pt x="488" y="10668"/>
                  </a:lnTo>
                  <a:lnTo>
                    <a:pt x="16319" y="10668"/>
                  </a:lnTo>
                  <a:lnTo>
                    <a:pt x="16319" y="10668"/>
                  </a:lnTo>
                  <a:lnTo>
                    <a:pt x="16416" y="10643"/>
                  </a:lnTo>
                  <a:lnTo>
                    <a:pt x="16513" y="10619"/>
                  </a:lnTo>
                  <a:lnTo>
                    <a:pt x="16611" y="10570"/>
                  </a:lnTo>
                  <a:lnTo>
                    <a:pt x="16684" y="10522"/>
                  </a:lnTo>
                  <a:lnTo>
                    <a:pt x="16733" y="10448"/>
                  </a:lnTo>
                  <a:lnTo>
                    <a:pt x="16781" y="10375"/>
                  </a:lnTo>
                  <a:lnTo>
                    <a:pt x="16806" y="10278"/>
                  </a:lnTo>
                  <a:lnTo>
                    <a:pt x="16806" y="10181"/>
                  </a:lnTo>
                  <a:lnTo>
                    <a:pt x="16806" y="487"/>
                  </a:lnTo>
                  <a:lnTo>
                    <a:pt x="16806" y="487"/>
                  </a:lnTo>
                  <a:lnTo>
                    <a:pt x="16806" y="390"/>
                  </a:lnTo>
                  <a:lnTo>
                    <a:pt x="16781" y="292"/>
                  </a:lnTo>
                  <a:lnTo>
                    <a:pt x="16733" y="219"/>
                  </a:lnTo>
                  <a:lnTo>
                    <a:pt x="16684" y="146"/>
                  </a:lnTo>
                  <a:lnTo>
                    <a:pt x="16611" y="73"/>
                  </a:lnTo>
                  <a:lnTo>
                    <a:pt x="16513" y="25"/>
                  </a:lnTo>
                  <a:lnTo>
                    <a:pt x="16416" y="0"/>
                  </a:lnTo>
                  <a:lnTo>
                    <a:pt x="16319" y="0"/>
                  </a:lnTo>
                  <a:lnTo>
                    <a:pt x="16319" y="0"/>
                  </a:lnTo>
                  <a:close/>
                </a:path>
              </a:pathLst>
            </a:custGeom>
            <a:noFill/>
            <a:ln w="12175" cap="rnd"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4" name="Google Shape;908;p49">
              <a:extLst>
                <a:ext uri="{FF2B5EF4-FFF2-40B4-BE49-F238E27FC236}">
                  <a16:creationId xmlns:a16="http://schemas.microsoft.com/office/drawing/2014/main" id="{4C10ECA1-82D5-A819-60DA-09A6CA0BAB0A}"/>
                </a:ext>
              </a:extLst>
            </p:cNvPr>
            <p:cNvSpPr/>
            <p:nvPr/>
          </p:nvSpPr>
          <p:spPr>
            <a:xfrm>
              <a:off x="5490475" y="3681900"/>
              <a:ext cx="24375" cy="25000"/>
            </a:xfrm>
            <a:custGeom>
              <a:avLst/>
              <a:gdLst/>
              <a:ahLst/>
              <a:cxnLst/>
              <a:rect l="l" t="t" r="r" b="b"/>
              <a:pathLst>
                <a:path w="975" h="1000" fill="none" extrusionOk="0">
                  <a:moveTo>
                    <a:pt x="974" y="999"/>
                  </a:moveTo>
                  <a:lnTo>
                    <a:pt x="974" y="488"/>
                  </a:lnTo>
                  <a:lnTo>
                    <a:pt x="974" y="488"/>
                  </a:lnTo>
                  <a:lnTo>
                    <a:pt x="974" y="390"/>
                  </a:lnTo>
                  <a:lnTo>
                    <a:pt x="926" y="293"/>
                  </a:lnTo>
                  <a:lnTo>
                    <a:pt x="901" y="220"/>
                  </a:lnTo>
                  <a:lnTo>
                    <a:pt x="828" y="147"/>
                  </a:lnTo>
                  <a:lnTo>
                    <a:pt x="755" y="74"/>
                  </a:lnTo>
                  <a:lnTo>
                    <a:pt x="682" y="49"/>
                  </a:lnTo>
                  <a:lnTo>
                    <a:pt x="585" y="1"/>
                  </a:lnTo>
                  <a:lnTo>
                    <a:pt x="487" y="1"/>
                  </a:lnTo>
                  <a:lnTo>
                    <a:pt x="487" y="1"/>
                  </a:lnTo>
                  <a:lnTo>
                    <a:pt x="390" y="1"/>
                  </a:lnTo>
                  <a:lnTo>
                    <a:pt x="292" y="49"/>
                  </a:lnTo>
                  <a:lnTo>
                    <a:pt x="219" y="74"/>
                  </a:lnTo>
                  <a:lnTo>
                    <a:pt x="146" y="147"/>
                  </a:lnTo>
                  <a:lnTo>
                    <a:pt x="73" y="220"/>
                  </a:lnTo>
                  <a:lnTo>
                    <a:pt x="49" y="293"/>
                  </a:lnTo>
                  <a:lnTo>
                    <a:pt x="0" y="390"/>
                  </a:lnTo>
                  <a:lnTo>
                    <a:pt x="0" y="488"/>
                  </a:lnTo>
                  <a:lnTo>
                    <a:pt x="0" y="999"/>
                  </a:lnTo>
                </a:path>
              </a:pathLst>
            </a:custGeom>
            <a:noFill/>
            <a:ln w="12175" cap="rnd"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5" name="Google Shape;909;p49">
              <a:extLst>
                <a:ext uri="{FF2B5EF4-FFF2-40B4-BE49-F238E27FC236}">
                  <a16:creationId xmlns:a16="http://schemas.microsoft.com/office/drawing/2014/main" id="{AD23192D-69BA-9161-C376-B3D063F6DC90}"/>
                </a:ext>
              </a:extLst>
            </p:cNvPr>
            <p:cNvSpPr/>
            <p:nvPr/>
          </p:nvSpPr>
          <p:spPr>
            <a:xfrm>
              <a:off x="5358350" y="3973550"/>
              <a:ext cx="60900" cy="81625"/>
            </a:xfrm>
            <a:custGeom>
              <a:avLst/>
              <a:gdLst/>
              <a:ahLst/>
              <a:cxnLst/>
              <a:rect l="l" t="t" r="r" b="b"/>
              <a:pathLst>
                <a:path w="2436" h="3265" fill="none" extrusionOk="0">
                  <a:moveTo>
                    <a:pt x="1340" y="1"/>
                  </a:moveTo>
                  <a:lnTo>
                    <a:pt x="49" y="2558"/>
                  </a:lnTo>
                  <a:lnTo>
                    <a:pt x="49" y="2558"/>
                  </a:lnTo>
                  <a:lnTo>
                    <a:pt x="24" y="2631"/>
                  </a:lnTo>
                  <a:lnTo>
                    <a:pt x="0" y="2728"/>
                  </a:lnTo>
                  <a:lnTo>
                    <a:pt x="0" y="2826"/>
                  </a:lnTo>
                  <a:lnTo>
                    <a:pt x="24" y="2923"/>
                  </a:lnTo>
                  <a:lnTo>
                    <a:pt x="73" y="2996"/>
                  </a:lnTo>
                  <a:lnTo>
                    <a:pt x="122" y="3094"/>
                  </a:lnTo>
                  <a:lnTo>
                    <a:pt x="195" y="3142"/>
                  </a:lnTo>
                  <a:lnTo>
                    <a:pt x="268" y="3215"/>
                  </a:lnTo>
                  <a:lnTo>
                    <a:pt x="268" y="3215"/>
                  </a:lnTo>
                  <a:lnTo>
                    <a:pt x="390" y="3240"/>
                  </a:lnTo>
                  <a:lnTo>
                    <a:pt x="487" y="3264"/>
                  </a:lnTo>
                  <a:lnTo>
                    <a:pt x="487" y="3264"/>
                  </a:lnTo>
                  <a:lnTo>
                    <a:pt x="633" y="3240"/>
                  </a:lnTo>
                  <a:lnTo>
                    <a:pt x="755" y="3191"/>
                  </a:lnTo>
                  <a:lnTo>
                    <a:pt x="853" y="3094"/>
                  </a:lnTo>
                  <a:lnTo>
                    <a:pt x="926" y="2996"/>
                  </a:lnTo>
                  <a:lnTo>
                    <a:pt x="2436" y="1"/>
                  </a:lnTo>
                </a:path>
              </a:pathLst>
            </a:custGeom>
            <a:noFill/>
            <a:ln w="12175" cap="rnd"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6" name="Google Shape;910;p49">
              <a:extLst>
                <a:ext uri="{FF2B5EF4-FFF2-40B4-BE49-F238E27FC236}">
                  <a16:creationId xmlns:a16="http://schemas.microsoft.com/office/drawing/2014/main" id="{F84F332E-EC6D-E029-55B1-6CB1BDF11110}"/>
                </a:ext>
              </a:extLst>
            </p:cNvPr>
            <p:cNvSpPr/>
            <p:nvPr/>
          </p:nvSpPr>
          <p:spPr>
            <a:xfrm>
              <a:off x="5586050" y="3973550"/>
              <a:ext cx="60925" cy="81625"/>
            </a:xfrm>
            <a:custGeom>
              <a:avLst/>
              <a:gdLst/>
              <a:ahLst/>
              <a:cxnLst/>
              <a:rect l="l" t="t" r="r" b="b"/>
              <a:pathLst>
                <a:path w="2437" h="3265" fill="none" extrusionOk="0">
                  <a:moveTo>
                    <a:pt x="1" y="1"/>
                  </a:moveTo>
                  <a:lnTo>
                    <a:pt x="1511" y="2996"/>
                  </a:lnTo>
                  <a:lnTo>
                    <a:pt x="1511" y="2996"/>
                  </a:lnTo>
                  <a:lnTo>
                    <a:pt x="1584" y="3094"/>
                  </a:lnTo>
                  <a:lnTo>
                    <a:pt x="1681" y="3191"/>
                  </a:lnTo>
                  <a:lnTo>
                    <a:pt x="1803" y="3240"/>
                  </a:lnTo>
                  <a:lnTo>
                    <a:pt x="1949" y="3264"/>
                  </a:lnTo>
                  <a:lnTo>
                    <a:pt x="1949" y="3264"/>
                  </a:lnTo>
                  <a:lnTo>
                    <a:pt x="2047" y="3240"/>
                  </a:lnTo>
                  <a:lnTo>
                    <a:pt x="2168" y="3215"/>
                  </a:lnTo>
                  <a:lnTo>
                    <a:pt x="2168" y="3215"/>
                  </a:lnTo>
                  <a:lnTo>
                    <a:pt x="2241" y="3142"/>
                  </a:lnTo>
                  <a:lnTo>
                    <a:pt x="2315" y="3094"/>
                  </a:lnTo>
                  <a:lnTo>
                    <a:pt x="2363" y="2996"/>
                  </a:lnTo>
                  <a:lnTo>
                    <a:pt x="2412" y="2923"/>
                  </a:lnTo>
                  <a:lnTo>
                    <a:pt x="2436" y="2826"/>
                  </a:lnTo>
                  <a:lnTo>
                    <a:pt x="2436" y="2728"/>
                  </a:lnTo>
                  <a:lnTo>
                    <a:pt x="2412" y="2631"/>
                  </a:lnTo>
                  <a:lnTo>
                    <a:pt x="2388" y="2558"/>
                  </a:lnTo>
                  <a:lnTo>
                    <a:pt x="1097" y="1"/>
                  </a:lnTo>
                </a:path>
              </a:pathLst>
            </a:custGeom>
            <a:noFill/>
            <a:ln w="12175" cap="rnd"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7" name="Google Shape;911;p49">
              <a:extLst>
                <a:ext uri="{FF2B5EF4-FFF2-40B4-BE49-F238E27FC236}">
                  <a16:creationId xmlns:a16="http://schemas.microsoft.com/office/drawing/2014/main" id="{1732F8EE-635B-0C97-3A40-09FF691B1693}"/>
                </a:ext>
              </a:extLst>
            </p:cNvPr>
            <p:cNvSpPr/>
            <p:nvPr/>
          </p:nvSpPr>
          <p:spPr>
            <a:xfrm>
              <a:off x="5316925" y="3731225"/>
              <a:ext cx="371450" cy="218000"/>
            </a:xfrm>
            <a:custGeom>
              <a:avLst/>
              <a:gdLst/>
              <a:ahLst/>
              <a:cxnLst/>
              <a:rect l="l" t="t" r="r" b="b"/>
              <a:pathLst>
                <a:path w="14858" h="8720" fill="none" extrusionOk="0">
                  <a:moveTo>
                    <a:pt x="1" y="0"/>
                  </a:moveTo>
                  <a:lnTo>
                    <a:pt x="1" y="8719"/>
                  </a:lnTo>
                  <a:lnTo>
                    <a:pt x="14857" y="8719"/>
                  </a:lnTo>
                  <a:lnTo>
                    <a:pt x="14857" y="0"/>
                  </a:lnTo>
                  <a:lnTo>
                    <a:pt x="1" y="0"/>
                  </a:lnTo>
                  <a:close/>
                </a:path>
              </a:pathLst>
            </a:custGeom>
            <a:noFill/>
            <a:ln w="12175" cap="rnd"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8" name="Google Shape;912;p49">
              <a:extLst>
                <a:ext uri="{FF2B5EF4-FFF2-40B4-BE49-F238E27FC236}">
                  <a16:creationId xmlns:a16="http://schemas.microsoft.com/office/drawing/2014/main" id="{122EC9C2-02FC-E533-0EAB-A80573924C8F}"/>
                </a:ext>
              </a:extLst>
            </p:cNvPr>
            <p:cNvSpPr/>
            <p:nvPr/>
          </p:nvSpPr>
          <p:spPr>
            <a:xfrm>
              <a:off x="5380250" y="3784800"/>
              <a:ext cx="230200" cy="115725"/>
            </a:xfrm>
            <a:custGeom>
              <a:avLst/>
              <a:gdLst/>
              <a:ahLst/>
              <a:cxnLst/>
              <a:rect l="l" t="t" r="r" b="b"/>
              <a:pathLst>
                <a:path w="9208" h="4629" fill="none" extrusionOk="0">
                  <a:moveTo>
                    <a:pt x="9207" y="1"/>
                  </a:moveTo>
                  <a:lnTo>
                    <a:pt x="5213" y="3995"/>
                  </a:lnTo>
                  <a:lnTo>
                    <a:pt x="5213" y="3995"/>
                  </a:lnTo>
                  <a:lnTo>
                    <a:pt x="5140" y="4044"/>
                  </a:lnTo>
                  <a:lnTo>
                    <a:pt x="5067" y="4092"/>
                  </a:lnTo>
                  <a:lnTo>
                    <a:pt x="4969" y="4117"/>
                  </a:lnTo>
                  <a:lnTo>
                    <a:pt x="4872" y="4141"/>
                  </a:lnTo>
                  <a:lnTo>
                    <a:pt x="4774" y="4117"/>
                  </a:lnTo>
                  <a:lnTo>
                    <a:pt x="4677" y="4092"/>
                  </a:lnTo>
                  <a:lnTo>
                    <a:pt x="4604" y="4044"/>
                  </a:lnTo>
                  <a:lnTo>
                    <a:pt x="4531" y="3995"/>
                  </a:lnTo>
                  <a:lnTo>
                    <a:pt x="2582" y="2046"/>
                  </a:lnTo>
                  <a:lnTo>
                    <a:pt x="1" y="4628"/>
                  </a:lnTo>
                </a:path>
              </a:pathLst>
            </a:custGeom>
            <a:noFill/>
            <a:ln w="12175" cap="rnd"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9" name="Google Shape;913;p49">
              <a:extLst>
                <a:ext uri="{FF2B5EF4-FFF2-40B4-BE49-F238E27FC236}">
                  <a16:creationId xmlns:a16="http://schemas.microsoft.com/office/drawing/2014/main" id="{E23530D1-5304-8BD4-B394-5D237CA6306B}"/>
                </a:ext>
              </a:extLst>
            </p:cNvPr>
            <p:cNvSpPr/>
            <p:nvPr/>
          </p:nvSpPr>
          <p:spPr>
            <a:xfrm>
              <a:off x="5547700" y="3779925"/>
              <a:ext cx="68825" cy="68825"/>
            </a:xfrm>
            <a:custGeom>
              <a:avLst/>
              <a:gdLst/>
              <a:ahLst/>
              <a:cxnLst/>
              <a:rect l="l" t="t" r="r" b="b"/>
              <a:pathLst>
                <a:path w="2753" h="2753" fill="none" extrusionOk="0">
                  <a:moveTo>
                    <a:pt x="0" y="1"/>
                  </a:moveTo>
                  <a:lnTo>
                    <a:pt x="2265" y="1"/>
                  </a:lnTo>
                  <a:lnTo>
                    <a:pt x="2265" y="1"/>
                  </a:lnTo>
                  <a:lnTo>
                    <a:pt x="2363" y="1"/>
                  </a:lnTo>
                  <a:lnTo>
                    <a:pt x="2460" y="25"/>
                  </a:lnTo>
                  <a:lnTo>
                    <a:pt x="2533" y="74"/>
                  </a:lnTo>
                  <a:lnTo>
                    <a:pt x="2606" y="147"/>
                  </a:lnTo>
                  <a:lnTo>
                    <a:pt x="2680" y="220"/>
                  </a:lnTo>
                  <a:lnTo>
                    <a:pt x="2728" y="293"/>
                  </a:lnTo>
                  <a:lnTo>
                    <a:pt x="2753" y="390"/>
                  </a:lnTo>
                  <a:lnTo>
                    <a:pt x="2753" y="488"/>
                  </a:lnTo>
                  <a:lnTo>
                    <a:pt x="2753" y="2753"/>
                  </a:lnTo>
                </a:path>
              </a:pathLst>
            </a:custGeom>
            <a:noFill/>
            <a:ln w="12175" cap="rnd"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extLst>
      <p:ext uri="{BB962C8B-B14F-4D97-AF65-F5344CB8AC3E}">
        <p14:creationId xmlns:p14="http://schemas.microsoft.com/office/powerpoint/2010/main" val="113751649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187"/>
        <p:cNvGrpSpPr/>
        <p:nvPr/>
      </p:nvGrpSpPr>
      <p:grpSpPr>
        <a:xfrm>
          <a:off x="0" y="0"/>
          <a:ext cx="0" cy="0"/>
          <a:chOff x="0" y="0"/>
          <a:chExt cx="0" cy="0"/>
        </a:xfrm>
      </p:grpSpPr>
      <p:sp>
        <p:nvSpPr>
          <p:cNvPr id="195" name="Google Shape;195;p19"/>
          <p:cNvSpPr txBox="1">
            <a:spLocks noGrp="1"/>
          </p:cNvSpPr>
          <p:nvPr>
            <p:ph type="sldNum" idx="12"/>
          </p:nvPr>
        </p:nvSpPr>
        <p:spPr>
          <a:xfrm>
            <a:off x="8555875" y="4576450"/>
            <a:ext cx="435600" cy="4356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fld id="{00000000-1234-1234-1234-123412341234}" type="slidenum">
              <a:rPr lang="en"/>
              <a:t>25</a:t>
            </a:fld>
            <a:endParaRPr/>
          </a:p>
        </p:txBody>
      </p:sp>
      <p:grpSp>
        <p:nvGrpSpPr>
          <p:cNvPr id="196" name="Google Shape;196;p19"/>
          <p:cNvGrpSpPr/>
          <p:nvPr/>
        </p:nvGrpSpPr>
        <p:grpSpPr>
          <a:xfrm>
            <a:off x="6438110" y="3653462"/>
            <a:ext cx="369505" cy="369505"/>
            <a:chOff x="2594050" y="1631825"/>
            <a:chExt cx="439625" cy="439625"/>
          </a:xfrm>
        </p:grpSpPr>
        <p:sp>
          <p:nvSpPr>
            <p:cNvPr id="197" name="Google Shape;197;p19"/>
            <p:cNvSpPr/>
            <p:nvPr/>
          </p:nvSpPr>
          <p:spPr>
            <a:xfrm>
              <a:off x="2594050" y="1883300"/>
              <a:ext cx="188175" cy="188150"/>
            </a:xfrm>
            <a:custGeom>
              <a:avLst/>
              <a:gdLst/>
              <a:ahLst/>
              <a:cxnLst/>
              <a:rect l="l" t="t" r="r" b="b"/>
              <a:pathLst>
                <a:path w="7527" h="7526" fill="none" extrusionOk="0">
                  <a:moveTo>
                    <a:pt x="5992" y="0"/>
                  </a:moveTo>
                  <a:lnTo>
                    <a:pt x="537" y="6430"/>
                  </a:lnTo>
                  <a:lnTo>
                    <a:pt x="1" y="7526"/>
                  </a:lnTo>
                  <a:lnTo>
                    <a:pt x="1097" y="6990"/>
                  </a:lnTo>
                  <a:lnTo>
                    <a:pt x="7526" y="1534"/>
                  </a:lnTo>
                  <a:lnTo>
                    <a:pt x="5992" y="0"/>
                  </a:lnTo>
                  <a:close/>
                </a:path>
              </a:pathLst>
            </a:custGeom>
            <a:noFill/>
            <a:ln w="12175" cap="rnd"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8" name="Google Shape;198;p19"/>
            <p:cNvSpPr/>
            <p:nvPr/>
          </p:nvSpPr>
          <p:spPr>
            <a:xfrm>
              <a:off x="2857700" y="1631825"/>
              <a:ext cx="175975" cy="176000"/>
            </a:xfrm>
            <a:custGeom>
              <a:avLst/>
              <a:gdLst/>
              <a:ahLst/>
              <a:cxnLst/>
              <a:rect l="l" t="t" r="r" b="b"/>
              <a:pathLst>
                <a:path w="7039" h="7040" fill="none" extrusionOk="0">
                  <a:moveTo>
                    <a:pt x="268" y="2704"/>
                  </a:moveTo>
                  <a:lnTo>
                    <a:pt x="4336" y="6771"/>
                  </a:lnTo>
                  <a:lnTo>
                    <a:pt x="4336" y="6771"/>
                  </a:lnTo>
                  <a:lnTo>
                    <a:pt x="4336" y="6771"/>
                  </a:lnTo>
                  <a:lnTo>
                    <a:pt x="4652" y="6917"/>
                  </a:lnTo>
                  <a:lnTo>
                    <a:pt x="4993" y="7015"/>
                  </a:lnTo>
                  <a:lnTo>
                    <a:pt x="5310" y="7039"/>
                  </a:lnTo>
                  <a:lnTo>
                    <a:pt x="5651" y="7039"/>
                  </a:lnTo>
                  <a:lnTo>
                    <a:pt x="5992" y="6966"/>
                  </a:lnTo>
                  <a:lnTo>
                    <a:pt x="6308" y="6844"/>
                  </a:lnTo>
                  <a:lnTo>
                    <a:pt x="6454" y="6747"/>
                  </a:lnTo>
                  <a:lnTo>
                    <a:pt x="6601" y="6674"/>
                  </a:lnTo>
                  <a:lnTo>
                    <a:pt x="6747" y="6552"/>
                  </a:lnTo>
                  <a:lnTo>
                    <a:pt x="6893" y="6430"/>
                  </a:lnTo>
                  <a:lnTo>
                    <a:pt x="6893" y="6430"/>
                  </a:lnTo>
                  <a:lnTo>
                    <a:pt x="6942" y="6357"/>
                  </a:lnTo>
                  <a:lnTo>
                    <a:pt x="7015" y="6260"/>
                  </a:lnTo>
                  <a:lnTo>
                    <a:pt x="7039" y="6138"/>
                  </a:lnTo>
                  <a:lnTo>
                    <a:pt x="7039" y="6041"/>
                  </a:lnTo>
                  <a:lnTo>
                    <a:pt x="7039" y="6041"/>
                  </a:lnTo>
                  <a:lnTo>
                    <a:pt x="7039" y="5943"/>
                  </a:lnTo>
                  <a:lnTo>
                    <a:pt x="7015" y="5846"/>
                  </a:lnTo>
                  <a:lnTo>
                    <a:pt x="6942" y="5748"/>
                  </a:lnTo>
                  <a:lnTo>
                    <a:pt x="6893" y="5651"/>
                  </a:lnTo>
                  <a:lnTo>
                    <a:pt x="1389" y="147"/>
                  </a:lnTo>
                  <a:lnTo>
                    <a:pt x="1389" y="147"/>
                  </a:lnTo>
                  <a:lnTo>
                    <a:pt x="1291" y="98"/>
                  </a:lnTo>
                  <a:lnTo>
                    <a:pt x="1194" y="25"/>
                  </a:lnTo>
                  <a:lnTo>
                    <a:pt x="1096" y="0"/>
                  </a:lnTo>
                  <a:lnTo>
                    <a:pt x="999" y="0"/>
                  </a:lnTo>
                  <a:lnTo>
                    <a:pt x="999" y="0"/>
                  </a:lnTo>
                  <a:lnTo>
                    <a:pt x="902" y="0"/>
                  </a:lnTo>
                  <a:lnTo>
                    <a:pt x="780" y="25"/>
                  </a:lnTo>
                  <a:lnTo>
                    <a:pt x="682" y="98"/>
                  </a:lnTo>
                  <a:lnTo>
                    <a:pt x="609" y="147"/>
                  </a:lnTo>
                  <a:lnTo>
                    <a:pt x="609" y="147"/>
                  </a:lnTo>
                  <a:lnTo>
                    <a:pt x="487" y="293"/>
                  </a:lnTo>
                  <a:lnTo>
                    <a:pt x="366" y="439"/>
                  </a:lnTo>
                  <a:lnTo>
                    <a:pt x="293" y="585"/>
                  </a:lnTo>
                  <a:lnTo>
                    <a:pt x="195" y="731"/>
                  </a:lnTo>
                  <a:lnTo>
                    <a:pt x="73" y="1048"/>
                  </a:lnTo>
                  <a:lnTo>
                    <a:pt x="0" y="1389"/>
                  </a:lnTo>
                  <a:lnTo>
                    <a:pt x="0" y="1730"/>
                  </a:lnTo>
                  <a:lnTo>
                    <a:pt x="25" y="2046"/>
                  </a:lnTo>
                  <a:lnTo>
                    <a:pt x="122" y="2387"/>
                  </a:lnTo>
                  <a:lnTo>
                    <a:pt x="268" y="2704"/>
                  </a:lnTo>
                  <a:lnTo>
                    <a:pt x="268" y="2704"/>
                  </a:lnTo>
                  <a:close/>
                </a:path>
              </a:pathLst>
            </a:custGeom>
            <a:noFill/>
            <a:ln w="12175" cap="rnd"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9" name="Google Shape;199;p19"/>
            <p:cNvSpPr/>
            <p:nvPr/>
          </p:nvSpPr>
          <p:spPr>
            <a:xfrm>
              <a:off x="2662850" y="1699400"/>
              <a:ext cx="303250" cy="303250"/>
            </a:xfrm>
            <a:custGeom>
              <a:avLst/>
              <a:gdLst/>
              <a:ahLst/>
              <a:cxnLst/>
              <a:rect l="l" t="t" r="r" b="b"/>
              <a:pathLst>
                <a:path w="12130" h="12130" fill="none" extrusionOk="0">
                  <a:moveTo>
                    <a:pt x="8038" y="1"/>
                  </a:moveTo>
                  <a:lnTo>
                    <a:pt x="4872" y="3191"/>
                  </a:lnTo>
                  <a:lnTo>
                    <a:pt x="4872" y="3191"/>
                  </a:lnTo>
                  <a:lnTo>
                    <a:pt x="4628" y="3094"/>
                  </a:lnTo>
                  <a:lnTo>
                    <a:pt x="4385" y="2997"/>
                  </a:lnTo>
                  <a:lnTo>
                    <a:pt x="4092" y="2899"/>
                  </a:lnTo>
                  <a:lnTo>
                    <a:pt x="3800" y="2850"/>
                  </a:lnTo>
                  <a:lnTo>
                    <a:pt x="3484" y="2777"/>
                  </a:lnTo>
                  <a:lnTo>
                    <a:pt x="3167" y="2729"/>
                  </a:lnTo>
                  <a:lnTo>
                    <a:pt x="2850" y="2704"/>
                  </a:lnTo>
                  <a:lnTo>
                    <a:pt x="2534" y="2704"/>
                  </a:lnTo>
                  <a:lnTo>
                    <a:pt x="2534" y="2704"/>
                  </a:lnTo>
                  <a:lnTo>
                    <a:pt x="2241" y="2704"/>
                  </a:lnTo>
                  <a:lnTo>
                    <a:pt x="1949" y="2729"/>
                  </a:lnTo>
                  <a:lnTo>
                    <a:pt x="1633" y="2777"/>
                  </a:lnTo>
                  <a:lnTo>
                    <a:pt x="1316" y="2850"/>
                  </a:lnTo>
                  <a:lnTo>
                    <a:pt x="999" y="2972"/>
                  </a:lnTo>
                  <a:lnTo>
                    <a:pt x="707" y="3094"/>
                  </a:lnTo>
                  <a:lnTo>
                    <a:pt x="415" y="3289"/>
                  </a:lnTo>
                  <a:lnTo>
                    <a:pt x="147" y="3508"/>
                  </a:lnTo>
                  <a:lnTo>
                    <a:pt x="147" y="3508"/>
                  </a:lnTo>
                  <a:lnTo>
                    <a:pt x="74" y="3581"/>
                  </a:lnTo>
                  <a:lnTo>
                    <a:pt x="25" y="3678"/>
                  </a:lnTo>
                  <a:lnTo>
                    <a:pt x="1" y="3776"/>
                  </a:lnTo>
                  <a:lnTo>
                    <a:pt x="1" y="3898"/>
                  </a:lnTo>
                  <a:lnTo>
                    <a:pt x="1" y="3898"/>
                  </a:lnTo>
                  <a:lnTo>
                    <a:pt x="1" y="3995"/>
                  </a:lnTo>
                  <a:lnTo>
                    <a:pt x="25" y="4093"/>
                  </a:lnTo>
                  <a:lnTo>
                    <a:pt x="74" y="4190"/>
                  </a:lnTo>
                  <a:lnTo>
                    <a:pt x="147" y="4287"/>
                  </a:lnTo>
                  <a:lnTo>
                    <a:pt x="7843" y="11984"/>
                  </a:lnTo>
                  <a:lnTo>
                    <a:pt x="7843" y="11984"/>
                  </a:lnTo>
                  <a:lnTo>
                    <a:pt x="7941" y="12057"/>
                  </a:lnTo>
                  <a:lnTo>
                    <a:pt x="8038" y="12105"/>
                  </a:lnTo>
                  <a:lnTo>
                    <a:pt x="8135" y="12130"/>
                  </a:lnTo>
                  <a:lnTo>
                    <a:pt x="8233" y="12130"/>
                  </a:lnTo>
                  <a:lnTo>
                    <a:pt x="8233" y="12130"/>
                  </a:lnTo>
                  <a:lnTo>
                    <a:pt x="8355" y="12130"/>
                  </a:lnTo>
                  <a:lnTo>
                    <a:pt x="8452" y="12105"/>
                  </a:lnTo>
                  <a:lnTo>
                    <a:pt x="8549" y="12057"/>
                  </a:lnTo>
                  <a:lnTo>
                    <a:pt x="8622" y="11984"/>
                  </a:lnTo>
                  <a:lnTo>
                    <a:pt x="8622" y="11984"/>
                  </a:lnTo>
                  <a:lnTo>
                    <a:pt x="8842" y="11716"/>
                  </a:lnTo>
                  <a:lnTo>
                    <a:pt x="9036" y="11423"/>
                  </a:lnTo>
                  <a:lnTo>
                    <a:pt x="9158" y="11131"/>
                  </a:lnTo>
                  <a:lnTo>
                    <a:pt x="9280" y="10814"/>
                  </a:lnTo>
                  <a:lnTo>
                    <a:pt x="9353" y="10498"/>
                  </a:lnTo>
                  <a:lnTo>
                    <a:pt x="9402" y="10181"/>
                  </a:lnTo>
                  <a:lnTo>
                    <a:pt x="9426" y="9889"/>
                  </a:lnTo>
                  <a:lnTo>
                    <a:pt x="9426" y="9597"/>
                  </a:lnTo>
                  <a:lnTo>
                    <a:pt x="9426" y="9597"/>
                  </a:lnTo>
                  <a:lnTo>
                    <a:pt x="9426" y="9280"/>
                  </a:lnTo>
                  <a:lnTo>
                    <a:pt x="9402" y="8964"/>
                  </a:lnTo>
                  <a:lnTo>
                    <a:pt x="9353" y="8647"/>
                  </a:lnTo>
                  <a:lnTo>
                    <a:pt x="9280" y="8330"/>
                  </a:lnTo>
                  <a:lnTo>
                    <a:pt x="9231" y="8038"/>
                  </a:lnTo>
                  <a:lnTo>
                    <a:pt x="9134" y="7746"/>
                  </a:lnTo>
                  <a:lnTo>
                    <a:pt x="9036" y="7502"/>
                  </a:lnTo>
                  <a:lnTo>
                    <a:pt x="8939" y="7259"/>
                  </a:lnTo>
                  <a:lnTo>
                    <a:pt x="12130" y="4093"/>
                  </a:lnTo>
                </a:path>
              </a:pathLst>
            </a:custGeom>
            <a:noFill/>
            <a:ln w="12175" cap="rnd"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0" name="Google Shape;200;p19"/>
            <p:cNvSpPr/>
            <p:nvPr/>
          </p:nvSpPr>
          <p:spPr>
            <a:xfrm>
              <a:off x="2801675" y="1740825"/>
              <a:ext cx="49950" cy="49950"/>
            </a:xfrm>
            <a:custGeom>
              <a:avLst/>
              <a:gdLst/>
              <a:ahLst/>
              <a:cxnLst/>
              <a:rect l="l" t="t" r="r" b="b"/>
              <a:pathLst>
                <a:path w="1998" h="1998" fill="none" extrusionOk="0">
                  <a:moveTo>
                    <a:pt x="1" y="1997"/>
                  </a:moveTo>
                  <a:lnTo>
                    <a:pt x="1998" y="0"/>
                  </a:lnTo>
                </a:path>
              </a:pathLst>
            </a:custGeom>
            <a:noFill/>
            <a:ln w="12175" cap="rnd"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2" name="Titre 2">
            <a:extLst>
              <a:ext uri="{FF2B5EF4-FFF2-40B4-BE49-F238E27FC236}">
                <a16:creationId xmlns:a16="http://schemas.microsoft.com/office/drawing/2014/main" id="{174C4ED9-B284-011B-E6E4-FF148343A1CD}"/>
              </a:ext>
            </a:extLst>
          </p:cNvPr>
          <p:cNvSpPr txBox="1">
            <a:spLocks/>
          </p:cNvSpPr>
          <p:nvPr/>
        </p:nvSpPr>
        <p:spPr>
          <a:xfrm>
            <a:off x="457200" y="708925"/>
            <a:ext cx="5220300" cy="68310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fr-FR" sz="3600" b="1" dirty="0">
                <a:solidFill>
                  <a:schemeClr val="dk1"/>
                </a:solidFill>
                <a:latin typeface="Poppins"/>
                <a:cs typeface="Poppins"/>
                <a:sym typeface="Poppins"/>
              </a:rPr>
              <a:t>Efficacité</a:t>
            </a:r>
          </a:p>
        </p:txBody>
      </p:sp>
      <p:sp>
        <p:nvSpPr>
          <p:cNvPr id="4" name="Google Shape;528;p38">
            <a:extLst>
              <a:ext uri="{FF2B5EF4-FFF2-40B4-BE49-F238E27FC236}">
                <a16:creationId xmlns:a16="http://schemas.microsoft.com/office/drawing/2014/main" id="{965D3510-739C-264A-A41E-DCDB6167C471}"/>
              </a:ext>
            </a:extLst>
          </p:cNvPr>
          <p:cNvSpPr txBox="1">
            <a:spLocks noGrp="1"/>
          </p:cNvSpPr>
          <p:nvPr>
            <p:ph type="title"/>
          </p:nvPr>
        </p:nvSpPr>
        <p:spPr>
          <a:xfrm>
            <a:off x="6823289" y="2265834"/>
            <a:ext cx="1914525" cy="917318"/>
          </a:xfrm>
          <a:prstGeom prst="rect">
            <a:avLst/>
          </a:prstGeom>
        </p:spPr>
        <p:txBody>
          <a:bodyPr spcFirstLastPara="1" wrap="square" lIns="91425" tIns="91425" rIns="91425" bIns="91425" anchor="ctr" anchorCtr="0">
            <a:noAutofit/>
          </a:bodyPr>
          <a:lstStyle/>
          <a:p>
            <a:pPr algn="ctr">
              <a:buSzPts val="1400"/>
              <a:defRPr/>
            </a:pPr>
            <a:r>
              <a:rPr lang="fr-FR" sz="1100" dirty="0">
                <a:latin typeface="Poppins Light"/>
                <a:cs typeface="Poppins Light"/>
                <a:sym typeface="Roboto Condensed Light"/>
              </a:rPr>
              <a:t>Performance </a:t>
            </a:r>
            <a:endParaRPr sz="1100" dirty="0">
              <a:latin typeface="Poppins Light"/>
              <a:cs typeface="Poppins Light"/>
              <a:sym typeface="Roboto Condensed Light"/>
            </a:endParaRPr>
          </a:p>
        </p:txBody>
      </p:sp>
      <p:sp>
        <p:nvSpPr>
          <p:cNvPr id="5" name="Google Shape;528;p38">
            <a:extLst>
              <a:ext uri="{FF2B5EF4-FFF2-40B4-BE49-F238E27FC236}">
                <a16:creationId xmlns:a16="http://schemas.microsoft.com/office/drawing/2014/main" id="{8F455413-4154-2F82-01D9-F9558BADD6FE}"/>
              </a:ext>
            </a:extLst>
          </p:cNvPr>
          <p:cNvSpPr txBox="1">
            <a:spLocks/>
          </p:cNvSpPr>
          <p:nvPr/>
        </p:nvSpPr>
        <p:spPr>
          <a:xfrm>
            <a:off x="255181" y="1477927"/>
            <a:ext cx="6028381" cy="3408398"/>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RPr/>
            </a:defPPr>
            <a:lvl1pPr algn="r">
              <a:buClr>
                <a:srgbClr val="434343"/>
              </a:buClr>
              <a:buSzPts val="1400"/>
              <a:buFont typeface="Barlow Semi Condensed SemiBold"/>
              <a:buNone/>
              <a:defRPr sz="1200">
                <a:solidFill>
                  <a:schemeClr val="tx1"/>
                </a:solidFill>
                <a:latin typeface="Roboto Condensed Light"/>
                <a:ea typeface="Roboto Condensed Light"/>
                <a:cs typeface="Barlow Semi Condensed SemiBold"/>
              </a:defRPr>
            </a:lvl1pPr>
            <a:lvl2pPr algn="r">
              <a:buClr>
                <a:srgbClr val="434343"/>
              </a:buClr>
              <a:buSzPts val="2800"/>
              <a:buFont typeface="Barlow Semi Condensed"/>
              <a:buNone/>
              <a:defRPr sz="3000">
                <a:solidFill>
                  <a:srgbClr val="434343"/>
                </a:solidFill>
                <a:latin typeface="Roboto Slab Regular"/>
                <a:ea typeface="Roboto Slab Regular"/>
                <a:cs typeface="Roboto Slab Regular"/>
              </a:defRPr>
            </a:lvl2pPr>
            <a:lvl3pPr algn="r">
              <a:buClr>
                <a:srgbClr val="434343"/>
              </a:buClr>
              <a:buSzPts val="2800"/>
              <a:buFont typeface="Barlow Semi Condensed"/>
              <a:buNone/>
              <a:defRPr sz="3000">
                <a:solidFill>
                  <a:srgbClr val="434343"/>
                </a:solidFill>
                <a:latin typeface="Roboto Slab Regular"/>
                <a:ea typeface="Roboto Slab Regular"/>
                <a:cs typeface="Roboto Slab Regular"/>
              </a:defRPr>
            </a:lvl3pPr>
            <a:lvl4pPr algn="r">
              <a:buClr>
                <a:srgbClr val="434343"/>
              </a:buClr>
              <a:buSzPts val="2800"/>
              <a:buFont typeface="Barlow Semi Condensed"/>
              <a:buNone/>
              <a:defRPr sz="3000">
                <a:solidFill>
                  <a:srgbClr val="434343"/>
                </a:solidFill>
                <a:latin typeface="Roboto Slab Regular"/>
                <a:ea typeface="Roboto Slab Regular"/>
                <a:cs typeface="Roboto Slab Regular"/>
              </a:defRPr>
            </a:lvl4pPr>
            <a:lvl5pPr algn="r">
              <a:buClr>
                <a:srgbClr val="434343"/>
              </a:buClr>
              <a:buSzPts val="2800"/>
              <a:buFont typeface="Barlow Semi Condensed"/>
              <a:buNone/>
              <a:defRPr sz="3000">
                <a:solidFill>
                  <a:srgbClr val="434343"/>
                </a:solidFill>
                <a:latin typeface="Roboto Slab Regular"/>
                <a:ea typeface="Roboto Slab Regular"/>
                <a:cs typeface="Roboto Slab Regular"/>
              </a:defRPr>
            </a:lvl5pPr>
            <a:lvl6pPr algn="r">
              <a:buClr>
                <a:srgbClr val="434343"/>
              </a:buClr>
              <a:buSzPts val="2800"/>
              <a:buFont typeface="Barlow Semi Condensed"/>
              <a:buNone/>
              <a:defRPr sz="3000">
                <a:solidFill>
                  <a:srgbClr val="434343"/>
                </a:solidFill>
                <a:latin typeface="Roboto Slab Regular"/>
                <a:ea typeface="Roboto Slab Regular"/>
                <a:cs typeface="Roboto Slab Regular"/>
              </a:defRPr>
            </a:lvl6pPr>
            <a:lvl7pPr algn="r">
              <a:buClr>
                <a:srgbClr val="434343"/>
              </a:buClr>
              <a:buSzPts val="2800"/>
              <a:buFont typeface="Barlow Semi Condensed"/>
              <a:buNone/>
              <a:defRPr sz="3000">
                <a:solidFill>
                  <a:srgbClr val="434343"/>
                </a:solidFill>
                <a:latin typeface="Roboto Slab Regular"/>
                <a:ea typeface="Roboto Slab Regular"/>
                <a:cs typeface="Roboto Slab Regular"/>
              </a:defRPr>
            </a:lvl7pPr>
            <a:lvl8pPr algn="r">
              <a:buClr>
                <a:srgbClr val="434343"/>
              </a:buClr>
              <a:buSzPts val="2800"/>
              <a:buFont typeface="Barlow Semi Condensed"/>
              <a:buNone/>
              <a:defRPr sz="3000">
                <a:solidFill>
                  <a:srgbClr val="434343"/>
                </a:solidFill>
                <a:latin typeface="Roboto Slab Regular"/>
                <a:ea typeface="Roboto Slab Regular"/>
                <a:cs typeface="Roboto Slab Regular"/>
              </a:defRPr>
            </a:lvl8pPr>
            <a:lvl9pPr algn="r">
              <a:buClr>
                <a:srgbClr val="434343"/>
              </a:buClr>
              <a:buSzPts val="2800"/>
              <a:buFont typeface="Barlow Semi Condensed"/>
              <a:buNone/>
              <a:defRPr sz="3000">
                <a:solidFill>
                  <a:srgbClr val="434343"/>
                </a:solidFill>
                <a:latin typeface="Roboto Slab Regular"/>
                <a:ea typeface="Roboto Slab Regular"/>
                <a:cs typeface="Roboto Slab Regular"/>
              </a:defRPr>
            </a:lvl9pPr>
          </a:lstStyle>
          <a:p>
            <a:pPr marL="171450" indent="-171450" algn="l">
              <a:lnSpc>
                <a:spcPct val="150000"/>
              </a:lnSpc>
              <a:buFont typeface="Wingdings" panose="05000000000000000000" pitchFamily="2" charset="2"/>
              <a:buChar char="§"/>
            </a:pPr>
            <a:r>
              <a:rPr lang="fr-FR" sz="1100" dirty="0">
                <a:solidFill>
                  <a:schemeClr val="dk1"/>
                </a:solidFill>
                <a:latin typeface="Poppins Light"/>
                <a:cs typeface="Poppins Light"/>
                <a:sym typeface="Roboto Condensed Light"/>
              </a:rPr>
              <a:t>Les résultats sont généralement </a:t>
            </a:r>
            <a:r>
              <a:rPr lang="fr-FR" sz="1100" b="1" dirty="0">
                <a:solidFill>
                  <a:schemeClr val="dk1"/>
                </a:solidFill>
                <a:latin typeface="Poppins Light"/>
                <a:cs typeface="Poppins Light"/>
                <a:sym typeface="Roboto Condensed Light"/>
              </a:rPr>
              <a:t>satisfaisants</a:t>
            </a:r>
            <a:r>
              <a:rPr lang="fr-FR" sz="1100" dirty="0">
                <a:solidFill>
                  <a:schemeClr val="dk1"/>
                </a:solidFill>
                <a:latin typeface="Poppins Light"/>
                <a:cs typeface="Poppins Light"/>
                <a:sym typeface="Roboto Condensed Light"/>
              </a:rPr>
              <a:t> en ce qui concerne le soutien institutionnel, l'accès aux services, les mécanismes de coordination et de référencement, le renforcement de capacités, les guides et les procédures standards, la mise en place de projet pilote ainsi que le plaidoyer.</a:t>
            </a:r>
          </a:p>
          <a:p>
            <a:pPr marL="171450" indent="-171450" algn="l">
              <a:lnSpc>
                <a:spcPct val="150000"/>
              </a:lnSpc>
              <a:buFont typeface="Wingdings" panose="05000000000000000000" pitchFamily="2" charset="2"/>
              <a:buChar char="§"/>
            </a:pPr>
            <a:endParaRPr lang="fr-FR" sz="1100" dirty="0">
              <a:solidFill>
                <a:schemeClr val="dk1"/>
              </a:solidFill>
              <a:latin typeface="Poppins Light"/>
              <a:cs typeface="Poppins Light"/>
              <a:sym typeface="Roboto Condensed Light"/>
            </a:endParaRPr>
          </a:p>
          <a:p>
            <a:pPr marL="171450" indent="-171450" algn="l">
              <a:lnSpc>
                <a:spcPct val="150000"/>
              </a:lnSpc>
              <a:buFont typeface="Wingdings" panose="05000000000000000000" pitchFamily="2" charset="2"/>
              <a:buChar char="§"/>
            </a:pPr>
            <a:r>
              <a:rPr lang="fr-FR" sz="1100" dirty="0">
                <a:solidFill>
                  <a:schemeClr val="dk1"/>
                </a:solidFill>
                <a:latin typeface="Poppins Light"/>
                <a:cs typeface="Poppins Light"/>
                <a:sym typeface="Roboto Condensed Light"/>
              </a:rPr>
              <a:t>L'impact des actions de renforcement de capacités reste </a:t>
            </a:r>
            <a:r>
              <a:rPr lang="fr-FR" sz="1100" b="1" dirty="0">
                <a:solidFill>
                  <a:schemeClr val="dk1"/>
                </a:solidFill>
                <a:latin typeface="Poppins Light"/>
                <a:cs typeface="Poppins Light"/>
                <a:sym typeface="Roboto Condensed Light"/>
              </a:rPr>
              <a:t>louable</a:t>
            </a:r>
            <a:r>
              <a:rPr lang="fr-FR" sz="1100" dirty="0">
                <a:solidFill>
                  <a:schemeClr val="dk1"/>
                </a:solidFill>
                <a:latin typeface="Poppins Light"/>
                <a:cs typeface="Poppins Light"/>
                <a:sym typeface="Roboto Condensed Light"/>
              </a:rPr>
              <a:t>, mais il est difficile à évaluer en raison de la rotation fréquente du personnel et du manque de validation des acquis. Les partenaires témoignent que les formations ont été extrêmement bénéfiques, améliorant ainsi leur efficacité et enrichissant leurs connaissances dans la prise en charge EM.</a:t>
            </a:r>
          </a:p>
          <a:p>
            <a:pPr algn="l">
              <a:lnSpc>
                <a:spcPct val="150000"/>
              </a:lnSpc>
            </a:pPr>
            <a:endParaRPr lang="fr-FR" sz="1100" dirty="0">
              <a:solidFill>
                <a:schemeClr val="dk1"/>
              </a:solidFill>
              <a:latin typeface="Poppins Light"/>
              <a:cs typeface="Poppins Light"/>
              <a:sym typeface="Roboto Condensed Light"/>
            </a:endParaRPr>
          </a:p>
          <a:p>
            <a:pPr marL="171450" indent="-171450" algn="l">
              <a:lnSpc>
                <a:spcPct val="150000"/>
              </a:lnSpc>
              <a:buFont typeface="Wingdings" panose="05000000000000000000" pitchFamily="2" charset="2"/>
              <a:buChar char="§"/>
            </a:pPr>
            <a:r>
              <a:rPr lang="fr-FR" sz="1100" dirty="0">
                <a:solidFill>
                  <a:schemeClr val="dk1"/>
                </a:solidFill>
                <a:latin typeface="Poppins Light"/>
                <a:cs typeface="Poppins Light"/>
                <a:sym typeface="Roboto Condensed Light"/>
              </a:rPr>
              <a:t>L'évaluation n'a pas mis en évidence une </a:t>
            </a:r>
            <a:r>
              <a:rPr lang="fr-FR" sz="1100" b="1" dirty="0">
                <a:solidFill>
                  <a:schemeClr val="dk1"/>
                </a:solidFill>
                <a:latin typeface="Poppins Light"/>
                <a:cs typeface="Poppins Light"/>
                <a:sym typeface="Roboto Condensed Light"/>
              </a:rPr>
              <a:t>implication réelle </a:t>
            </a:r>
            <a:r>
              <a:rPr lang="fr-FR" sz="1100" dirty="0">
                <a:solidFill>
                  <a:schemeClr val="dk1"/>
                </a:solidFill>
                <a:latin typeface="Poppins Light"/>
                <a:cs typeface="Poppins Light"/>
                <a:sym typeface="Roboto Condensed Light"/>
              </a:rPr>
              <a:t>du secteur privé et des collectivités locales, et la stratégie de sortie n'a pas été concrétisée par des actions tangibles. Cette situation soulève des interrogations sur l’après projet et la mise à l’échelle.</a:t>
            </a:r>
          </a:p>
        </p:txBody>
      </p:sp>
      <p:grpSp>
        <p:nvGrpSpPr>
          <p:cNvPr id="7" name="Google Shape;9473;p74">
            <a:extLst>
              <a:ext uri="{FF2B5EF4-FFF2-40B4-BE49-F238E27FC236}">
                <a16:creationId xmlns:a16="http://schemas.microsoft.com/office/drawing/2014/main" id="{BB8E09F3-704F-0396-6B73-1BF4219BED0B}"/>
              </a:ext>
            </a:extLst>
          </p:cNvPr>
          <p:cNvGrpSpPr/>
          <p:nvPr/>
        </p:nvGrpSpPr>
        <p:grpSpPr>
          <a:xfrm>
            <a:off x="7590835" y="2078829"/>
            <a:ext cx="374709" cy="374010"/>
            <a:chOff x="1421638" y="4125629"/>
            <a:chExt cx="374709" cy="374010"/>
          </a:xfrm>
        </p:grpSpPr>
        <p:sp>
          <p:nvSpPr>
            <p:cNvPr id="8" name="Google Shape;9474;p74">
              <a:extLst>
                <a:ext uri="{FF2B5EF4-FFF2-40B4-BE49-F238E27FC236}">
                  <a16:creationId xmlns:a16="http://schemas.microsoft.com/office/drawing/2014/main" id="{C02FF181-5510-7A89-DE77-E47070122220}"/>
                </a:ext>
              </a:extLst>
            </p:cNvPr>
            <p:cNvSpPr/>
            <p:nvPr/>
          </p:nvSpPr>
          <p:spPr>
            <a:xfrm>
              <a:off x="1421638" y="4265954"/>
              <a:ext cx="374709" cy="233685"/>
            </a:xfrm>
            <a:custGeom>
              <a:avLst/>
              <a:gdLst/>
              <a:ahLst/>
              <a:cxnLst/>
              <a:rect l="l" t="t" r="r" b="b"/>
              <a:pathLst>
                <a:path w="11800" h="7359" extrusionOk="0">
                  <a:moveTo>
                    <a:pt x="3180" y="3298"/>
                  </a:moveTo>
                  <a:lnTo>
                    <a:pt x="3180" y="7001"/>
                  </a:lnTo>
                  <a:lnTo>
                    <a:pt x="1691" y="7001"/>
                  </a:lnTo>
                  <a:lnTo>
                    <a:pt x="1691" y="3298"/>
                  </a:lnTo>
                  <a:close/>
                  <a:moveTo>
                    <a:pt x="6680" y="2370"/>
                  </a:moveTo>
                  <a:lnTo>
                    <a:pt x="6680" y="7001"/>
                  </a:lnTo>
                  <a:lnTo>
                    <a:pt x="5192" y="7001"/>
                  </a:lnTo>
                  <a:lnTo>
                    <a:pt x="5192" y="2370"/>
                  </a:lnTo>
                  <a:close/>
                  <a:moveTo>
                    <a:pt x="10180" y="345"/>
                  </a:moveTo>
                  <a:lnTo>
                    <a:pt x="10180" y="7001"/>
                  </a:lnTo>
                  <a:lnTo>
                    <a:pt x="8692" y="7001"/>
                  </a:lnTo>
                  <a:lnTo>
                    <a:pt x="8692" y="345"/>
                  </a:lnTo>
                  <a:close/>
                  <a:moveTo>
                    <a:pt x="8502" y="0"/>
                  </a:moveTo>
                  <a:cubicBezTo>
                    <a:pt x="8406" y="0"/>
                    <a:pt x="8323" y="84"/>
                    <a:pt x="8323" y="179"/>
                  </a:cubicBezTo>
                  <a:lnTo>
                    <a:pt x="8323" y="7001"/>
                  </a:lnTo>
                  <a:lnTo>
                    <a:pt x="7013" y="7001"/>
                  </a:lnTo>
                  <a:lnTo>
                    <a:pt x="7013" y="2203"/>
                  </a:lnTo>
                  <a:cubicBezTo>
                    <a:pt x="7013" y="2120"/>
                    <a:pt x="6930" y="2024"/>
                    <a:pt x="6835" y="2024"/>
                  </a:cubicBezTo>
                  <a:lnTo>
                    <a:pt x="4989" y="2024"/>
                  </a:lnTo>
                  <a:cubicBezTo>
                    <a:pt x="4894" y="2024"/>
                    <a:pt x="4811" y="2108"/>
                    <a:pt x="4811" y="2203"/>
                  </a:cubicBezTo>
                  <a:lnTo>
                    <a:pt x="4811" y="7001"/>
                  </a:lnTo>
                  <a:lnTo>
                    <a:pt x="3501" y="7001"/>
                  </a:lnTo>
                  <a:lnTo>
                    <a:pt x="3501" y="3132"/>
                  </a:lnTo>
                  <a:cubicBezTo>
                    <a:pt x="3501" y="3036"/>
                    <a:pt x="3418" y="2953"/>
                    <a:pt x="3322" y="2953"/>
                  </a:cubicBezTo>
                  <a:lnTo>
                    <a:pt x="1477" y="2953"/>
                  </a:lnTo>
                  <a:cubicBezTo>
                    <a:pt x="1382" y="2953"/>
                    <a:pt x="1298" y="3024"/>
                    <a:pt x="1298" y="3132"/>
                  </a:cubicBezTo>
                  <a:lnTo>
                    <a:pt x="1298" y="7001"/>
                  </a:lnTo>
                  <a:lnTo>
                    <a:pt x="179" y="7001"/>
                  </a:lnTo>
                  <a:cubicBezTo>
                    <a:pt x="84" y="7001"/>
                    <a:pt x="1" y="7073"/>
                    <a:pt x="1" y="7180"/>
                  </a:cubicBezTo>
                  <a:cubicBezTo>
                    <a:pt x="1" y="7287"/>
                    <a:pt x="72" y="7358"/>
                    <a:pt x="179" y="7358"/>
                  </a:cubicBezTo>
                  <a:lnTo>
                    <a:pt x="11597" y="7358"/>
                  </a:lnTo>
                  <a:cubicBezTo>
                    <a:pt x="11681" y="7358"/>
                    <a:pt x="11776" y="7287"/>
                    <a:pt x="11776" y="7180"/>
                  </a:cubicBezTo>
                  <a:cubicBezTo>
                    <a:pt x="11800" y="7073"/>
                    <a:pt x="11728" y="7001"/>
                    <a:pt x="11633" y="7001"/>
                  </a:cubicBezTo>
                  <a:lnTo>
                    <a:pt x="10526" y="7001"/>
                  </a:lnTo>
                  <a:lnTo>
                    <a:pt x="10526" y="179"/>
                  </a:lnTo>
                  <a:cubicBezTo>
                    <a:pt x="10526" y="95"/>
                    <a:pt x="10442" y="0"/>
                    <a:pt x="10347" y="0"/>
                  </a:cubicBezTo>
                  <a:close/>
                </a:path>
              </a:pathLst>
            </a:custGeom>
            <a:solidFill>
              <a:srgbClr val="657E9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b="1"/>
            </a:p>
          </p:txBody>
        </p:sp>
        <p:sp>
          <p:nvSpPr>
            <p:cNvPr id="9" name="Google Shape;9475;p74">
              <a:extLst>
                <a:ext uri="{FF2B5EF4-FFF2-40B4-BE49-F238E27FC236}">
                  <a16:creationId xmlns:a16="http://schemas.microsoft.com/office/drawing/2014/main" id="{C1D6D41B-4BC4-520C-8863-B300F1E2457E}"/>
                </a:ext>
              </a:extLst>
            </p:cNvPr>
            <p:cNvSpPr/>
            <p:nvPr/>
          </p:nvSpPr>
          <p:spPr>
            <a:xfrm>
              <a:off x="1428052" y="4125629"/>
              <a:ext cx="356958" cy="215585"/>
            </a:xfrm>
            <a:custGeom>
              <a:avLst/>
              <a:gdLst/>
              <a:ahLst/>
              <a:cxnLst/>
              <a:rect l="l" t="t" r="r" b="b"/>
              <a:pathLst>
                <a:path w="11241" h="6789" extrusionOk="0">
                  <a:moveTo>
                    <a:pt x="10668" y="0"/>
                  </a:moveTo>
                  <a:cubicBezTo>
                    <a:pt x="10653" y="0"/>
                    <a:pt x="10637" y="1"/>
                    <a:pt x="10621" y="2"/>
                  </a:cubicBezTo>
                  <a:lnTo>
                    <a:pt x="9145" y="181"/>
                  </a:lnTo>
                  <a:cubicBezTo>
                    <a:pt x="8847" y="216"/>
                    <a:pt x="8633" y="490"/>
                    <a:pt x="8669" y="788"/>
                  </a:cubicBezTo>
                  <a:cubicBezTo>
                    <a:pt x="8691" y="1064"/>
                    <a:pt x="8938" y="1268"/>
                    <a:pt x="9211" y="1268"/>
                  </a:cubicBezTo>
                  <a:cubicBezTo>
                    <a:pt x="9232" y="1268"/>
                    <a:pt x="9254" y="1267"/>
                    <a:pt x="9276" y="1264"/>
                  </a:cubicBezTo>
                  <a:lnTo>
                    <a:pt x="9395" y="1252"/>
                  </a:lnTo>
                  <a:lnTo>
                    <a:pt x="9395" y="1252"/>
                  </a:lnTo>
                  <a:cubicBezTo>
                    <a:pt x="7597" y="3348"/>
                    <a:pt x="5442" y="4443"/>
                    <a:pt x="3918" y="4979"/>
                  </a:cubicBezTo>
                  <a:cubicBezTo>
                    <a:pt x="2025" y="5657"/>
                    <a:pt x="561" y="5717"/>
                    <a:pt x="537" y="5717"/>
                  </a:cubicBezTo>
                  <a:cubicBezTo>
                    <a:pt x="239" y="5729"/>
                    <a:pt x="1" y="5967"/>
                    <a:pt x="25" y="6265"/>
                  </a:cubicBezTo>
                  <a:cubicBezTo>
                    <a:pt x="37" y="6562"/>
                    <a:pt x="275" y="6789"/>
                    <a:pt x="561" y="6789"/>
                  </a:cubicBezTo>
                  <a:lnTo>
                    <a:pt x="572" y="6789"/>
                  </a:lnTo>
                  <a:cubicBezTo>
                    <a:pt x="632" y="6789"/>
                    <a:pt x="2192" y="6729"/>
                    <a:pt x="4263" y="6003"/>
                  </a:cubicBezTo>
                  <a:cubicBezTo>
                    <a:pt x="5418" y="5586"/>
                    <a:pt x="6514" y="5050"/>
                    <a:pt x="7490" y="4383"/>
                  </a:cubicBezTo>
                  <a:cubicBezTo>
                    <a:pt x="7561" y="4324"/>
                    <a:pt x="7597" y="4217"/>
                    <a:pt x="7538" y="4145"/>
                  </a:cubicBezTo>
                  <a:cubicBezTo>
                    <a:pt x="7501" y="4093"/>
                    <a:pt x="7445" y="4065"/>
                    <a:pt x="7391" y="4065"/>
                  </a:cubicBezTo>
                  <a:cubicBezTo>
                    <a:pt x="7358" y="4065"/>
                    <a:pt x="7326" y="4075"/>
                    <a:pt x="7299" y="4098"/>
                  </a:cubicBezTo>
                  <a:cubicBezTo>
                    <a:pt x="6335" y="4753"/>
                    <a:pt x="5275" y="5288"/>
                    <a:pt x="4144" y="5693"/>
                  </a:cubicBezTo>
                  <a:cubicBezTo>
                    <a:pt x="2132" y="6408"/>
                    <a:pt x="632" y="6467"/>
                    <a:pt x="561" y="6467"/>
                  </a:cubicBezTo>
                  <a:cubicBezTo>
                    <a:pt x="453" y="6467"/>
                    <a:pt x="358" y="6372"/>
                    <a:pt x="358" y="6265"/>
                  </a:cubicBezTo>
                  <a:cubicBezTo>
                    <a:pt x="358" y="6169"/>
                    <a:pt x="441" y="6074"/>
                    <a:pt x="561" y="6062"/>
                  </a:cubicBezTo>
                  <a:cubicBezTo>
                    <a:pt x="572" y="6062"/>
                    <a:pt x="2085" y="6003"/>
                    <a:pt x="4037" y="5300"/>
                  </a:cubicBezTo>
                  <a:cubicBezTo>
                    <a:pt x="5680" y="4717"/>
                    <a:pt x="8026" y="3514"/>
                    <a:pt x="9943" y="1133"/>
                  </a:cubicBezTo>
                  <a:cubicBezTo>
                    <a:pt x="10035" y="1018"/>
                    <a:pt x="9949" y="847"/>
                    <a:pt x="9813" y="847"/>
                  </a:cubicBezTo>
                  <a:cubicBezTo>
                    <a:pt x="9809" y="847"/>
                    <a:pt x="9804" y="847"/>
                    <a:pt x="9800" y="847"/>
                  </a:cubicBezTo>
                  <a:lnTo>
                    <a:pt x="9252" y="931"/>
                  </a:lnTo>
                  <a:cubicBezTo>
                    <a:pt x="9244" y="932"/>
                    <a:pt x="9236" y="932"/>
                    <a:pt x="9228" y="932"/>
                  </a:cubicBezTo>
                  <a:cubicBezTo>
                    <a:pt x="9139" y="932"/>
                    <a:pt x="9049" y="874"/>
                    <a:pt x="9038" y="776"/>
                  </a:cubicBezTo>
                  <a:cubicBezTo>
                    <a:pt x="9014" y="657"/>
                    <a:pt x="9085" y="550"/>
                    <a:pt x="9204" y="538"/>
                  </a:cubicBezTo>
                  <a:lnTo>
                    <a:pt x="10681" y="359"/>
                  </a:lnTo>
                  <a:cubicBezTo>
                    <a:pt x="10688" y="358"/>
                    <a:pt x="10696" y="358"/>
                    <a:pt x="10703" y="358"/>
                  </a:cubicBezTo>
                  <a:cubicBezTo>
                    <a:pt x="10812" y="358"/>
                    <a:pt x="10895" y="438"/>
                    <a:pt x="10895" y="550"/>
                  </a:cubicBezTo>
                  <a:lnTo>
                    <a:pt x="10895" y="2026"/>
                  </a:lnTo>
                  <a:cubicBezTo>
                    <a:pt x="10895" y="2133"/>
                    <a:pt x="10812" y="2217"/>
                    <a:pt x="10705" y="2217"/>
                  </a:cubicBezTo>
                  <a:cubicBezTo>
                    <a:pt x="10598" y="2217"/>
                    <a:pt x="10514" y="2133"/>
                    <a:pt x="10514" y="2026"/>
                  </a:cubicBezTo>
                  <a:lnTo>
                    <a:pt x="10514" y="1586"/>
                  </a:lnTo>
                  <a:cubicBezTo>
                    <a:pt x="10514" y="1502"/>
                    <a:pt x="10467" y="1443"/>
                    <a:pt x="10407" y="1419"/>
                  </a:cubicBezTo>
                  <a:cubicBezTo>
                    <a:pt x="10387" y="1409"/>
                    <a:pt x="10368" y="1405"/>
                    <a:pt x="10349" y="1405"/>
                  </a:cubicBezTo>
                  <a:cubicBezTo>
                    <a:pt x="10298" y="1405"/>
                    <a:pt x="10251" y="1435"/>
                    <a:pt x="10217" y="1478"/>
                  </a:cubicBezTo>
                  <a:cubicBezTo>
                    <a:pt x="9574" y="2264"/>
                    <a:pt x="8835" y="2979"/>
                    <a:pt x="8026" y="3610"/>
                  </a:cubicBezTo>
                  <a:cubicBezTo>
                    <a:pt x="7954" y="3669"/>
                    <a:pt x="7942" y="3764"/>
                    <a:pt x="8002" y="3848"/>
                  </a:cubicBezTo>
                  <a:cubicBezTo>
                    <a:pt x="8036" y="3888"/>
                    <a:pt x="8081" y="3910"/>
                    <a:pt x="8129" y="3910"/>
                  </a:cubicBezTo>
                  <a:cubicBezTo>
                    <a:pt x="8166" y="3910"/>
                    <a:pt x="8204" y="3897"/>
                    <a:pt x="8240" y="3872"/>
                  </a:cubicBezTo>
                  <a:cubicBezTo>
                    <a:pt x="8931" y="3336"/>
                    <a:pt x="9585" y="2729"/>
                    <a:pt x="10169" y="2062"/>
                  </a:cubicBezTo>
                  <a:cubicBezTo>
                    <a:pt x="10181" y="2336"/>
                    <a:pt x="10419" y="2574"/>
                    <a:pt x="10705" y="2574"/>
                  </a:cubicBezTo>
                  <a:cubicBezTo>
                    <a:pt x="11002" y="2574"/>
                    <a:pt x="11240" y="2336"/>
                    <a:pt x="11240" y="2038"/>
                  </a:cubicBezTo>
                  <a:lnTo>
                    <a:pt x="11240" y="573"/>
                  </a:lnTo>
                  <a:cubicBezTo>
                    <a:pt x="11240" y="395"/>
                    <a:pt x="11169" y="240"/>
                    <a:pt x="11050" y="133"/>
                  </a:cubicBezTo>
                  <a:cubicBezTo>
                    <a:pt x="10943" y="47"/>
                    <a:pt x="10807" y="0"/>
                    <a:pt x="10668" y="0"/>
                  </a:cubicBezTo>
                  <a:close/>
                </a:path>
              </a:pathLst>
            </a:custGeom>
            <a:solidFill>
              <a:srgbClr val="657E9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b="1"/>
            </a:p>
          </p:txBody>
        </p:sp>
      </p:grpSp>
    </p:spTree>
    <p:extLst>
      <p:ext uri="{BB962C8B-B14F-4D97-AF65-F5344CB8AC3E}">
        <p14:creationId xmlns:p14="http://schemas.microsoft.com/office/powerpoint/2010/main" val="1758086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187"/>
        <p:cNvGrpSpPr/>
        <p:nvPr/>
      </p:nvGrpSpPr>
      <p:grpSpPr>
        <a:xfrm>
          <a:off x="0" y="0"/>
          <a:ext cx="0" cy="0"/>
          <a:chOff x="0" y="0"/>
          <a:chExt cx="0" cy="0"/>
        </a:xfrm>
      </p:grpSpPr>
      <p:sp>
        <p:nvSpPr>
          <p:cNvPr id="195" name="Google Shape;195;p19"/>
          <p:cNvSpPr txBox="1">
            <a:spLocks noGrp="1"/>
          </p:cNvSpPr>
          <p:nvPr>
            <p:ph type="sldNum" idx="12"/>
          </p:nvPr>
        </p:nvSpPr>
        <p:spPr>
          <a:xfrm>
            <a:off x="8555875" y="4576450"/>
            <a:ext cx="435600" cy="4356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fld id="{00000000-1234-1234-1234-123412341234}" type="slidenum">
              <a:rPr lang="en"/>
              <a:t>26</a:t>
            </a:fld>
            <a:endParaRPr/>
          </a:p>
        </p:txBody>
      </p:sp>
      <p:sp>
        <p:nvSpPr>
          <p:cNvPr id="2" name="Titre 2">
            <a:extLst>
              <a:ext uri="{FF2B5EF4-FFF2-40B4-BE49-F238E27FC236}">
                <a16:creationId xmlns:a16="http://schemas.microsoft.com/office/drawing/2014/main" id="{174C4ED9-B284-011B-E6E4-FF148343A1CD}"/>
              </a:ext>
            </a:extLst>
          </p:cNvPr>
          <p:cNvSpPr txBox="1">
            <a:spLocks/>
          </p:cNvSpPr>
          <p:nvPr/>
        </p:nvSpPr>
        <p:spPr>
          <a:xfrm>
            <a:off x="457200" y="708925"/>
            <a:ext cx="5220300" cy="68310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fr-FR" sz="3600" b="1" dirty="0">
                <a:solidFill>
                  <a:schemeClr val="dk1"/>
                </a:solidFill>
                <a:latin typeface="Poppins"/>
                <a:cs typeface="Poppins"/>
                <a:sym typeface="Poppins"/>
              </a:rPr>
              <a:t>Efficacité</a:t>
            </a:r>
          </a:p>
        </p:txBody>
      </p:sp>
      <p:sp>
        <p:nvSpPr>
          <p:cNvPr id="6" name="ZoneTexte 5">
            <a:extLst>
              <a:ext uri="{FF2B5EF4-FFF2-40B4-BE49-F238E27FC236}">
                <a16:creationId xmlns:a16="http://schemas.microsoft.com/office/drawing/2014/main" id="{B87AA4EC-DD41-11BE-CCD9-F15C66044FF1}"/>
              </a:ext>
            </a:extLst>
          </p:cNvPr>
          <p:cNvSpPr txBox="1"/>
          <p:nvPr/>
        </p:nvSpPr>
        <p:spPr>
          <a:xfrm>
            <a:off x="533400" y="2331772"/>
            <a:ext cx="1947444" cy="2123658"/>
          </a:xfrm>
          <a:prstGeom prst="rect">
            <a:avLst/>
          </a:prstGeom>
          <a:solidFill>
            <a:schemeClr val="bg1">
              <a:lumMod val="95000"/>
            </a:schemeClr>
          </a:solidFill>
        </p:spPr>
        <p:txBody>
          <a:bodyPr wrap="square" rtlCol="0">
            <a:spAutoFit/>
          </a:bodyPr>
          <a:lstStyle/>
          <a:p>
            <a:pPr marL="171450" indent="-171450">
              <a:buFont typeface="Wingdings" panose="05000000000000000000" pitchFamily="2" charset="2"/>
              <a:buChar char="§"/>
            </a:pPr>
            <a:r>
              <a:rPr lang="fr-FR" sz="1100" dirty="0">
                <a:solidFill>
                  <a:schemeClr val="dk1"/>
                </a:solidFill>
                <a:latin typeface="Poppins Light"/>
                <a:cs typeface="Poppins Light"/>
                <a:sym typeface="Poppins Light"/>
              </a:rPr>
              <a:t>Amélioration de l’accès des EM aux EPS</a:t>
            </a:r>
          </a:p>
          <a:p>
            <a:pPr marL="171450" indent="-171450">
              <a:buFont typeface="Wingdings" panose="05000000000000000000" pitchFamily="2" charset="2"/>
              <a:buChar char="§"/>
            </a:pPr>
            <a:r>
              <a:rPr lang="fr-FR" sz="1100" dirty="0">
                <a:solidFill>
                  <a:schemeClr val="dk1"/>
                </a:solidFill>
                <a:latin typeface="Poppins Light"/>
                <a:cs typeface="Poppins Light"/>
                <a:sym typeface="Poppins Light"/>
              </a:rPr>
              <a:t>Les procédures judiciaires et administratives sont  soulagées et les délais sont réduits</a:t>
            </a:r>
          </a:p>
          <a:p>
            <a:pPr marL="171450" indent="-171450">
              <a:buFont typeface="Wingdings" panose="05000000000000000000" pitchFamily="2" charset="2"/>
              <a:buChar char="§"/>
            </a:pPr>
            <a:r>
              <a:rPr lang="fr-FR" sz="1100" dirty="0">
                <a:solidFill>
                  <a:schemeClr val="dk1"/>
                </a:solidFill>
                <a:latin typeface="Poppins Light"/>
                <a:cs typeface="Poppins Light"/>
                <a:sym typeface="Poppins Light"/>
              </a:rPr>
              <a:t>Les OSC se chargent de l’hébergement et assurent un suivi même après l’âge de 18 ans</a:t>
            </a:r>
          </a:p>
        </p:txBody>
      </p:sp>
      <p:sp>
        <p:nvSpPr>
          <p:cNvPr id="7" name="ZoneTexte 6">
            <a:extLst>
              <a:ext uri="{FF2B5EF4-FFF2-40B4-BE49-F238E27FC236}">
                <a16:creationId xmlns:a16="http://schemas.microsoft.com/office/drawing/2014/main" id="{6486F1EF-5265-CD7B-1A23-30F3007F3FFD}"/>
              </a:ext>
            </a:extLst>
          </p:cNvPr>
          <p:cNvSpPr txBox="1"/>
          <p:nvPr/>
        </p:nvSpPr>
        <p:spPr>
          <a:xfrm>
            <a:off x="533400" y="2070135"/>
            <a:ext cx="1947444" cy="261610"/>
          </a:xfrm>
          <a:prstGeom prst="rect">
            <a:avLst/>
          </a:prstGeom>
          <a:solidFill>
            <a:srgbClr val="00B0F0"/>
          </a:solidFill>
        </p:spPr>
        <p:txBody>
          <a:bodyPr wrap="square" rtlCol="0">
            <a:spAutoFit/>
          </a:bodyPr>
          <a:lstStyle/>
          <a:p>
            <a:pPr algn="ctr"/>
            <a:r>
              <a:rPr lang="fr-FR" sz="1100" dirty="0">
                <a:solidFill>
                  <a:schemeClr val="tx1"/>
                </a:solidFill>
                <a:latin typeface="Poppins Light"/>
                <a:cs typeface="Poppins Light"/>
                <a:sym typeface="Poppins Light"/>
              </a:rPr>
              <a:t>Hébergement</a:t>
            </a:r>
          </a:p>
        </p:txBody>
      </p:sp>
      <p:sp>
        <p:nvSpPr>
          <p:cNvPr id="8" name="ZoneTexte 7">
            <a:extLst>
              <a:ext uri="{FF2B5EF4-FFF2-40B4-BE49-F238E27FC236}">
                <a16:creationId xmlns:a16="http://schemas.microsoft.com/office/drawing/2014/main" id="{04D461FC-4882-B980-9F7E-8C657529F4D7}"/>
              </a:ext>
            </a:extLst>
          </p:cNvPr>
          <p:cNvSpPr txBox="1"/>
          <p:nvPr/>
        </p:nvSpPr>
        <p:spPr>
          <a:xfrm>
            <a:off x="2717150" y="2331772"/>
            <a:ext cx="3387088" cy="2123658"/>
          </a:xfrm>
          <a:prstGeom prst="rect">
            <a:avLst/>
          </a:prstGeom>
          <a:solidFill>
            <a:schemeClr val="bg1">
              <a:lumMod val="95000"/>
            </a:schemeClr>
          </a:solidFill>
        </p:spPr>
        <p:txBody>
          <a:bodyPr wrap="square" rtlCol="0">
            <a:spAutoFit/>
          </a:bodyPr>
          <a:lstStyle/>
          <a:p>
            <a:pPr marL="171450" indent="-171450">
              <a:buFont typeface="Wingdings" panose="05000000000000000000" pitchFamily="2" charset="2"/>
              <a:buChar char="§"/>
            </a:pPr>
            <a:r>
              <a:rPr lang="fr-FR" sz="1100" dirty="0">
                <a:solidFill>
                  <a:schemeClr val="dk1"/>
                </a:solidFill>
                <a:latin typeface="Poppins Light"/>
                <a:cs typeface="Poppins Light"/>
                <a:sym typeface="Poppins Light"/>
              </a:rPr>
              <a:t>Les EM bénéficient de soins de base au centre de santé et suivent le protocole standard lorsqu'ils sont dirigés vers l'hôpital avec une prise en charge partielle.</a:t>
            </a:r>
          </a:p>
          <a:p>
            <a:pPr marL="171450" indent="-171450">
              <a:buFont typeface="Wingdings" panose="05000000000000000000" pitchFamily="2" charset="2"/>
              <a:buChar char="§"/>
            </a:pPr>
            <a:r>
              <a:rPr lang="fr-FR" sz="1100" dirty="0">
                <a:solidFill>
                  <a:schemeClr val="dk1"/>
                </a:solidFill>
                <a:latin typeface="Poppins Light"/>
                <a:cs typeface="Poppins Light"/>
                <a:sym typeface="Poppins Light"/>
              </a:rPr>
              <a:t>Les EM ont rarement accès à l’unité intégrée de prise en charge des femmes et des enfants victimes de violence faute de textes</a:t>
            </a:r>
          </a:p>
          <a:p>
            <a:pPr marL="171450" indent="-171450">
              <a:buFont typeface="Wingdings" panose="05000000000000000000" pitchFamily="2" charset="2"/>
              <a:buChar char="§"/>
            </a:pPr>
            <a:r>
              <a:rPr lang="fr-FR" sz="1100" dirty="0">
                <a:solidFill>
                  <a:schemeClr val="dk1"/>
                </a:solidFill>
                <a:latin typeface="Poppins Light"/>
                <a:cs typeface="Poppins Light"/>
                <a:sym typeface="Poppins Light"/>
              </a:rPr>
              <a:t>Un système d’information a été implémenté dans quelques centres primaires qui intègre la composante migration par sexe.</a:t>
            </a:r>
          </a:p>
        </p:txBody>
      </p:sp>
      <p:sp>
        <p:nvSpPr>
          <p:cNvPr id="9" name="ZoneTexte 8">
            <a:extLst>
              <a:ext uri="{FF2B5EF4-FFF2-40B4-BE49-F238E27FC236}">
                <a16:creationId xmlns:a16="http://schemas.microsoft.com/office/drawing/2014/main" id="{3069EE95-12F2-93EA-4CCA-C6EECFF64E70}"/>
              </a:ext>
            </a:extLst>
          </p:cNvPr>
          <p:cNvSpPr txBox="1"/>
          <p:nvPr/>
        </p:nvSpPr>
        <p:spPr>
          <a:xfrm>
            <a:off x="2717150" y="2070135"/>
            <a:ext cx="3387088" cy="261610"/>
          </a:xfrm>
          <a:prstGeom prst="rect">
            <a:avLst/>
          </a:prstGeom>
          <a:solidFill>
            <a:srgbClr val="00B0F0"/>
          </a:solidFill>
        </p:spPr>
        <p:txBody>
          <a:bodyPr wrap="square" rtlCol="0">
            <a:spAutoFit/>
          </a:bodyPr>
          <a:lstStyle/>
          <a:p>
            <a:pPr algn="ctr"/>
            <a:r>
              <a:rPr lang="fr-FR" sz="1100" dirty="0">
                <a:solidFill>
                  <a:schemeClr val="tx1"/>
                </a:solidFill>
                <a:latin typeface="Poppins Light"/>
                <a:cs typeface="Poppins Light"/>
                <a:sym typeface="Poppins Light"/>
              </a:rPr>
              <a:t>Santé</a:t>
            </a:r>
          </a:p>
        </p:txBody>
      </p:sp>
    </p:spTree>
    <p:extLst>
      <p:ext uri="{BB962C8B-B14F-4D97-AF65-F5344CB8AC3E}">
        <p14:creationId xmlns:p14="http://schemas.microsoft.com/office/powerpoint/2010/main" val="2715328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6"/>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187"/>
        <p:cNvGrpSpPr/>
        <p:nvPr/>
      </p:nvGrpSpPr>
      <p:grpSpPr>
        <a:xfrm>
          <a:off x="0" y="0"/>
          <a:ext cx="0" cy="0"/>
          <a:chOff x="0" y="0"/>
          <a:chExt cx="0" cy="0"/>
        </a:xfrm>
      </p:grpSpPr>
      <p:sp>
        <p:nvSpPr>
          <p:cNvPr id="195" name="Google Shape;195;p19"/>
          <p:cNvSpPr txBox="1">
            <a:spLocks noGrp="1"/>
          </p:cNvSpPr>
          <p:nvPr>
            <p:ph type="sldNum" idx="12"/>
          </p:nvPr>
        </p:nvSpPr>
        <p:spPr>
          <a:xfrm>
            <a:off x="8555875" y="4576450"/>
            <a:ext cx="435600" cy="4356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fld id="{00000000-1234-1234-1234-123412341234}" type="slidenum">
              <a:rPr lang="en"/>
              <a:t>27</a:t>
            </a:fld>
            <a:endParaRPr/>
          </a:p>
        </p:txBody>
      </p:sp>
      <p:grpSp>
        <p:nvGrpSpPr>
          <p:cNvPr id="196" name="Google Shape;196;p19"/>
          <p:cNvGrpSpPr/>
          <p:nvPr/>
        </p:nvGrpSpPr>
        <p:grpSpPr>
          <a:xfrm>
            <a:off x="6438110" y="3653462"/>
            <a:ext cx="369505" cy="369505"/>
            <a:chOff x="2594050" y="1631825"/>
            <a:chExt cx="439625" cy="439625"/>
          </a:xfrm>
        </p:grpSpPr>
        <p:sp>
          <p:nvSpPr>
            <p:cNvPr id="197" name="Google Shape;197;p19"/>
            <p:cNvSpPr/>
            <p:nvPr/>
          </p:nvSpPr>
          <p:spPr>
            <a:xfrm>
              <a:off x="2594050" y="1883300"/>
              <a:ext cx="188175" cy="188150"/>
            </a:xfrm>
            <a:custGeom>
              <a:avLst/>
              <a:gdLst/>
              <a:ahLst/>
              <a:cxnLst/>
              <a:rect l="l" t="t" r="r" b="b"/>
              <a:pathLst>
                <a:path w="7527" h="7526" fill="none" extrusionOk="0">
                  <a:moveTo>
                    <a:pt x="5992" y="0"/>
                  </a:moveTo>
                  <a:lnTo>
                    <a:pt x="537" y="6430"/>
                  </a:lnTo>
                  <a:lnTo>
                    <a:pt x="1" y="7526"/>
                  </a:lnTo>
                  <a:lnTo>
                    <a:pt x="1097" y="6990"/>
                  </a:lnTo>
                  <a:lnTo>
                    <a:pt x="7526" y="1534"/>
                  </a:lnTo>
                  <a:lnTo>
                    <a:pt x="5992" y="0"/>
                  </a:lnTo>
                  <a:close/>
                </a:path>
              </a:pathLst>
            </a:custGeom>
            <a:noFill/>
            <a:ln w="12175" cap="rnd"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8" name="Google Shape;198;p19"/>
            <p:cNvSpPr/>
            <p:nvPr/>
          </p:nvSpPr>
          <p:spPr>
            <a:xfrm>
              <a:off x="2857700" y="1631825"/>
              <a:ext cx="175975" cy="176000"/>
            </a:xfrm>
            <a:custGeom>
              <a:avLst/>
              <a:gdLst/>
              <a:ahLst/>
              <a:cxnLst/>
              <a:rect l="l" t="t" r="r" b="b"/>
              <a:pathLst>
                <a:path w="7039" h="7040" fill="none" extrusionOk="0">
                  <a:moveTo>
                    <a:pt x="268" y="2704"/>
                  </a:moveTo>
                  <a:lnTo>
                    <a:pt x="4336" y="6771"/>
                  </a:lnTo>
                  <a:lnTo>
                    <a:pt x="4336" y="6771"/>
                  </a:lnTo>
                  <a:lnTo>
                    <a:pt x="4336" y="6771"/>
                  </a:lnTo>
                  <a:lnTo>
                    <a:pt x="4652" y="6917"/>
                  </a:lnTo>
                  <a:lnTo>
                    <a:pt x="4993" y="7015"/>
                  </a:lnTo>
                  <a:lnTo>
                    <a:pt x="5310" y="7039"/>
                  </a:lnTo>
                  <a:lnTo>
                    <a:pt x="5651" y="7039"/>
                  </a:lnTo>
                  <a:lnTo>
                    <a:pt x="5992" y="6966"/>
                  </a:lnTo>
                  <a:lnTo>
                    <a:pt x="6308" y="6844"/>
                  </a:lnTo>
                  <a:lnTo>
                    <a:pt x="6454" y="6747"/>
                  </a:lnTo>
                  <a:lnTo>
                    <a:pt x="6601" y="6674"/>
                  </a:lnTo>
                  <a:lnTo>
                    <a:pt x="6747" y="6552"/>
                  </a:lnTo>
                  <a:lnTo>
                    <a:pt x="6893" y="6430"/>
                  </a:lnTo>
                  <a:lnTo>
                    <a:pt x="6893" y="6430"/>
                  </a:lnTo>
                  <a:lnTo>
                    <a:pt x="6942" y="6357"/>
                  </a:lnTo>
                  <a:lnTo>
                    <a:pt x="7015" y="6260"/>
                  </a:lnTo>
                  <a:lnTo>
                    <a:pt x="7039" y="6138"/>
                  </a:lnTo>
                  <a:lnTo>
                    <a:pt x="7039" y="6041"/>
                  </a:lnTo>
                  <a:lnTo>
                    <a:pt x="7039" y="6041"/>
                  </a:lnTo>
                  <a:lnTo>
                    <a:pt x="7039" y="5943"/>
                  </a:lnTo>
                  <a:lnTo>
                    <a:pt x="7015" y="5846"/>
                  </a:lnTo>
                  <a:lnTo>
                    <a:pt x="6942" y="5748"/>
                  </a:lnTo>
                  <a:lnTo>
                    <a:pt x="6893" y="5651"/>
                  </a:lnTo>
                  <a:lnTo>
                    <a:pt x="1389" y="147"/>
                  </a:lnTo>
                  <a:lnTo>
                    <a:pt x="1389" y="147"/>
                  </a:lnTo>
                  <a:lnTo>
                    <a:pt x="1291" y="98"/>
                  </a:lnTo>
                  <a:lnTo>
                    <a:pt x="1194" y="25"/>
                  </a:lnTo>
                  <a:lnTo>
                    <a:pt x="1096" y="0"/>
                  </a:lnTo>
                  <a:lnTo>
                    <a:pt x="999" y="0"/>
                  </a:lnTo>
                  <a:lnTo>
                    <a:pt x="999" y="0"/>
                  </a:lnTo>
                  <a:lnTo>
                    <a:pt x="902" y="0"/>
                  </a:lnTo>
                  <a:lnTo>
                    <a:pt x="780" y="25"/>
                  </a:lnTo>
                  <a:lnTo>
                    <a:pt x="682" y="98"/>
                  </a:lnTo>
                  <a:lnTo>
                    <a:pt x="609" y="147"/>
                  </a:lnTo>
                  <a:lnTo>
                    <a:pt x="609" y="147"/>
                  </a:lnTo>
                  <a:lnTo>
                    <a:pt x="487" y="293"/>
                  </a:lnTo>
                  <a:lnTo>
                    <a:pt x="366" y="439"/>
                  </a:lnTo>
                  <a:lnTo>
                    <a:pt x="293" y="585"/>
                  </a:lnTo>
                  <a:lnTo>
                    <a:pt x="195" y="731"/>
                  </a:lnTo>
                  <a:lnTo>
                    <a:pt x="73" y="1048"/>
                  </a:lnTo>
                  <a:lnTo>
                    <a:pt x="0" y="1389"/>
                  </a:lnTo>
                  <a:lnTo>
                    <a:pt x="0" y="1730"/>
                  </a:lnTo>
                  <a:lnTo>
                    <a:pt x="25" y="2046"/>
                  </a:lnTo>
                  <a:lnTo>
                    <a:pt x="122" y="2387"/>
                  </a:lnTo>
                  <a:lnTo>
                    <a:pt x="268" y="2704"/>
                  </a:lnTo>
                  <a:lnTo>
                    <a:pt x="268" y="2704"/>
                  </a:lnTo>
                  <a:close/>
                </a:path>
              </a:pathLst>
            </a:custGeom>
            <a:noFill/>
            <a:ln w="12175" cap="rnd"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9" name="Google Shape;199;p19"/>
            <p:cNvSpPr/>
            <p:nvPr/>
          </p:nvSpPr>
          <p:spPr>
            <a:xfrm>
              <a:off x="2662850" y="1699400"/>
              <a:ext cx="303250" cy="303250"/>
            </a:xfrm>
            <a:custGeom>
              <a:avLst/>
              <a:gdLst/>
              <a:ahLst/>
              <a:cxnLst/>
              <a:rect l="l" t="t" r="r" b="b"/>
              <a:pathLst>
                <a:path w="12130" h="12130" fill="none" extrusionOk="0">
                  <a:moveTo>
                    <a:pt x="8038" y="1"/>
                  </a:moveTo>
                  <a:lnTo>
                    <a:pt x="4872" y="3191"/>
                  </a:lnTo>
                  <a:lnTo>
                    <a:pt x="4872" y="3191"/>
                  </a:lnTo>
                  <a:lnTo>
                    <a:pt x="4628" y="3094"/>
                  </a:lnTo>
                  <a:lnTo>
                    <a:pt x="4385" y="2997"/>
                  </a:lnTo>
                  <a:lnTo>
                    <a:pt x="4092" y="2899"/>
                  </a:lnTo>
                  <a:lnTo>
                    <a:pt x="3800" y="2850"/>
                  </a:lnTo>
                  <a:lnTo>
                    <a:pt x="3484" y="2777"/>
                  </a:lnTo>
                  <a:lnTo>
                    <a:pt x="3167" y="2729"/>
                  </a:lnTo>
                  <a:lnTo>
                    <a:pt x="2850" y="2704"/>
                  </a:lnTo>
                  <a:lnTo>
                    <a:pt x="2534" y="2704"/>
                  </a:lnTo>
                  <a:lnTo>
                    <a:pt x="2534" y="2704"/>
                  </a:lnTo>
                  <a:lnTo>
                    <a:pt x="2241" y="2704"/>
                  </a:lnTo>
                  <a:lnTo>
                    <a:pt x="1949" y="2729"/>
                  </a:lnTo>
                  <a:lnTo>
                    <a:pt x="1633" y="2777"/>
                  </a:lnTo>
                  <a:lnTo>
                    <a:pt x="1316" y="2850"/>
                  </a:lnTo>
                  <a:lnTo>
                    <a:pt x="999" y="2972"/>
                  </a:lnTo>
                  <a:lnTo>
                    <a:pt x="707" y="3094"/>
                  </a:lnTo>
                  <a:lnTo>
                    <a:pt x="415" y="3289"/>
                  </a:lnTo>
                  <a:lnTo>
                    <a:pt x="147" y="3508"/>
                  </a:lnTo>
                  <a:lnTo>
                    <a:pt x="147" y="3508"/>
                  </a:lnTo>
                  <a:lnTo>
                    <a:pt x="74" y="3581"/>
                  </a:lnTo>
                  <a:lnTo>
                    <a:pt x="25" y="3678"/>
                  </a:lnTo>
                  <a:lnTo>
                    <a:pt x="1" y="3776"/>
                  </a:lnTo>
                  <a:lnTo>
                    <a:pt x="1" y="3898"/>
                  </a:lnTo>
                  <a:lnTo>
                    <a:pt x="1" y="3898"/>
                  </a:lnTo>
                  <a:lnTo>
                    <a:pt x="1" y="3995"/>
                  </a:lnTo>
                  <a:lnTo>
                    <a:pt x="25" y="4093"/>
                  </a:lnTo>
                  <a:lnTo>
                    <a:pt x="74" y="4190"/>
                  </a:lnTo>
                  <a:lnTo>
                    <a:pt x="147" y="4287"/>
                  </a:lnTo>
                  <a:lnTo>
                    <a:pt x="7843" y="11984"/>
                  </a:lnTo>
                  <a:lnTo>
                    <a:pt x="7843" y="11984"/>
                  </a:lnTo>
                  <a:lnTo>
                    <a:pt x="7941" y="12057"/>
                  </a:lnTo>
                  <a:lnTo>
                    <a:pt x="8038" y="12105"/>
                  </a:lnTo>
                  <a:lnTo>
                    <a:pt x="8135" y="12130"/>
                  </a:lnTo>
                  <a:lnTo>
                    <a:pt x="8233" y="12130"/>
                  </a:lnTo>
                  <a:lnTo>
                    <a:pt x="8233" y="12130"/>
                  </a:lnTo>
                  <a:lnTo>
                    <a:pt x="8355" y="12130"/>
                  </a:lnTo>
                  <a:lnTo>
                    <a:pt x="8452" y="12105"/>
                  </a:lnTo>
                  <a:lnTo>
                    <a:pt x="8549" y="12057"/>
                  </a:lnTo>
                  <a:lnTo>
                    <a:pt x="8622" y="11984"/>
                  </a:lnTo>
                  <a:lnTo>
                    <a:pt x="8622" y="11984"/>
                  </a:lnTo>
                  <a:lnTo>
                    <a:pt x="8842" y="11716"/>
                  </a:lnTo>
                  <a:lnTo>
                    <a:pt x="9036" y="11423"/>
                  </a:lnTo>
                  <a:lnTo>
                    <a:pt x="9158" y="11131"/>
                  </a:lnTo>
                  <a:lnTo>
                    <a:pt x="9280" y="10814"/>
                  </a:lnTo>
                  <a:lnTo>
                    <a:pt x="9353" y="10498"/>
                  </a:lnTo>
                  <a:lnTo>
                    <a:pt x="9402" y="10181"/>
                  </a:lnTo>
                  <a:lnTo>
                    <a:pt x="9426" y="9889"/>
                  </a:lnTo>
                  <a:lnTo>
                    <a:pt x="9426" y="9597"/>
                  </a:lnTo>
                  <a:lnTo>
                    <a:pt x="9426" y="9597"/>
                  </a:lnTo>
                  <a:lnTo>
                    <a:pt x="9426" y="9280"/>
                  </a:lnTo>
                  <a:lnTo>
                    <a:pt x="9402" y="8964"/>
                  </a:lnTo>
                  <a:lnTo>
                    <a:pt x="9353" y="8647"/>
                  </a:lnTo>
                  <a:lnTo>
                    <a:pt x="9280" y="8330"/>
                  </a:lnTo>
                  <a:lnTo>
                    <a:pt x="9231" y="8038"/>
                  </a:lnTo>
                  <a:lnTo>
                    <a:pt x="9134" y="7746"/>
                  </a:lnTo>
                  <a:lnTo>
                    <a:pt x="9036" y="7502"/>
                  </a:lnTo>
                  <a:lnTo>
                    <a:pt x="8939" y="7259"/>
                  </a:lnTo>
                  <a:lnTo>
                    <a:pt x="12130" y="4093"/>
                  </a:lnTo>
                </a:path>
              </a:pathLst>
            </a:custGeom>
            <a:noFill/>
            <a:ln w="12175" cap="rnd"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0" name="Google Shape;200;p19"/>
            <p:cNvSpPr/>
            <p:nvPr/>
          </p:nvSpPr>
          <p:spPr>
            <a:xfrm>
              <a:off x="2801675" y="1740825"/>
              <a:ext cx="49950" cy="49950"/>
            </a:xfrm>
            <a:custGeom>
              <a:avLst/>
              <a:gdLst/>
              <a:ahLst/>
              <a:cxnLst/>
              <a:rect l="l" t="t" r="r" b="b"/>
              <a:pathLst>
                <a:path w="1998" h="1998" fill="none" extrusionOk="0">
                  <a:moveTo>
                    <a:pt x="1" y="1997"/>
                  </a:moveTo>
                  <a:lnTo>
                    <a:pt x="1998" y="0"/>
                  </a:lnTo>
                </a:path>
              </a:pathLst>
            </a:custGeom>
            <a:noFill/>
            <a:ln w="12175" cap="rnd"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2" name="Titre 2">
            <a:extLst>
              <a:ext uri="{FF2B5EF4-FFF2-40B4-BE49-F238E27FC236}">
                <a16:creationId xmlns:a16="http://schemas.microsoft.com/office/drawing/2014/main" id="{174C4ED9-B284-011B-E6E4-FF148343A1CD}"/>
              </a:ext>
            </a:extLst>
          </p:cNvPr>
          <p:cNvSpPr txBox="1">
            <a:spLocks/>
          </p:cNvSpPr>
          <p:nvPr/>
        </p:nvSpPr>
        <p:spPr>
          <a:xfrm>
            <a:off x="457200" y="708925"/>
            <a:ext cx="5220300" cy="68310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fr-FR" sz="3600" b="1" dirty="0">
                <a:solidFill>
                  <a:schemeClr val="dk1"/>
                </a:solidFill>
                <a:latin typeface="Poppins"/>
                <a:cs typeface="Poppins"/>
                <a:sym typeface="Poppins"/>
              </a:rPr>
              <a:t>Efficacité</a:t>
            </a:r>
          </a:p>
        </p:txBody>
      </p:sp>
      <p:sp>
        <p:nvSpPr>
          <p:cNvPr id="6" name="ZoneTexte 5">
            <a:extLst>
              <a:ext uri="{FF2B5EF4-FFF2-40B4-BE49-F238E27FC236}">
                <a16:creationId xmlns:a16="http://schemas.microsoft.com/office/drawing/2014/main" id="{B87AA4EC-DD41-11BE-CCD9-F15C66044FF1}"/>
              </a:ext>
            </a:extLst>
          </p:cNvPr>
          <p:cNvSpPr txBox="1"/>
          <p:nvPr/>
        </p:nvSpPr>
        <p:spPr>
          <a:xfrm>
            <a:off x="266701" y="2331772"/>
            <a:ext cx="2214144" cy="2462213"/>
          </a:xfrm>
          <a:prstGeom prst="rect">
            <a:avLst/>
          </a:prstGeom>
          <a:solidFill>
            <a:schemeClr val="bg1">
              <a:lumMod val="95000"/>
            </a:schemeClr>
          </a:solidFill>
        </p:spPr>
        <p:txBody>
          <a:bodyPr wrap="square" rtlCol="0">
            <a:spAutoFit/>
          </a:bodyPr>
          <a:lstStyle/>
          <a:p>
            <a:pPr marL="171450" indent="-171450">
              <a:buFont typeface="Wingdings" panose="05000000000000000000" pitchFamily="2" charset="2"/>
              <a:buChar char="§"/>
            </a:pPr>
            <a:r>
              <a:rPr lang="fr-FR" sz="1100" dirty="0">
                <a:solidFill>
                  <a:schemeClr val="dk1"/>
                </a:solidFill>
                <a:latin typeface="Poppins Light"/>
                <a:cs typeface="Poppins Light"/>
                <a:sym typeface="Poppins Light"/>
              </a:rPr>
              <a:t>Les EM sont insérés dans l’Education Formelle et non formelle, formés sur l’entrepreneuriat et accompagnés pour l’insertion professionnelle.</a:t>
            </a:r>
          </a:p>
          <a:p>
            <a:pPr marL="171450" indent="-171450">
              <a:buFont typeface="Wingdings" panose="05000000000000000000" pitchFamily="2" charset="2"/>
              <a:buChar char="§"/>
            </a:pPr>
            <a:r>
              <a:rPr lang="fr-FR" sz="1100" dirty="0">
                <a:solidFill>
                  <a:schemeClr val="dk1"/>
                </a:solidFill>
                <a:latin typeface="Poppins Light"/>
                <a:cs typeface="Poppins Light"/>
                <a:sym typeface="Poppins Light"/>
              </a:rPr>
              <a:t>Contribution au développement de la règlementation relative à l’EM et la révision des curricula </a:t>
            </a:r>
          </a:p>
          <a:p>
            <a:pPr marL="171450" indent="-171450">
              <a:buFont typeface="Wingdings" panose="05000000000000000000" pitchFamily="2" charset="2"/>
              <a:buChar char="§"/>
            </a:pPr>
            <a:r>
              <a:rPr lang="fr-FR" sz="1100" dirty="0">
                <a:solidFill>
                  <a:schemeClr val="dk1"/>
                </a:solidFill>
                <a:latin typeface="Poppins Light"/>
                <a:cs typeface="Poppins Light"/>
                <a:sym typeface="Poppins Light"/>
              </a:rPr>
              <a:t>Sensibilisation des acteurs éducatifs et la promotion de l’inter culturalisme </a:t>
            </a:r>
          </a:p>
        </p:txBody>
      </p:sp>
      <p:sp>
        <p:nvSpPr>
          <p:cNvPr id="7" name="ZoneTexte 6">
            <a:extLst>
              <a:ext uri="{FF2B5EF4-FFF2-40B4-BE49-F238E27FC236}">
                <a16:creationId xmlns:a16="http://schemas.microsoft.com/office/drawing/2014/main" id="{6486F1EF-5265-CD7B-1A23-30F3007F3FFD}"/>
              </a:ext>
            </a:extLst>
          </p:cNvPr>
          <p:cNvSpPr txBox="1"/>
          <p:nvPr/>
        </p:nvSpPr>
        <p:spPr>
          <a:xfrm>
            <a:off x="266701" y="2070135"/>
            <a:ext cx="2214144" cy="261610"/>
          </a:xfrm>
          <a:prstGeom prst="rect">
            <a:avLst/>
          </a:prstGeom>
          <a:solidFill>
            <a:srgbClr val="00B0F0"/>
          </a:solidFill>
        </p:spPr>
        <p:txBody>
          <a:bodyPr wrap="square" rtlCol="0">
            <a:spAutoFit/>
          </a:bodyPr>
          <a:lstStyle/>
          <a:p>
            <a:pPr algn="ctr"/>
            <a:r>
              <a:rPr lang="fr-FR" sz="1100" dirty="0">
                <a:solidFill>
                  <a:schemeClr val="tx1"/>
                </a:solidFill>
                <a:latin typeface="Poppins Light"/>
                <a:cs typeface="Poppins Light"/>
                <a:sym typeface="Poppins Light"/>
              </a:rPr>
              <a:t>Éducation</a:t>
            </a:r>
          </a:p>
        </p:txBody>
      </p:sp>
      <p:sp>
        <p:nvSpPr>
          <p:cNvPr id="8" name="ZoneTexte 7">
            <a:extLst>
              <a:ext uri="{FF2B5EF4-FFF2-40B4-BE49-F238E27FC236}">
                <a16:creationId xmlns:a16="http://schemas.microsoft.com/office/drawing/2014/main" id="{04D461FC-4882-B980-9F7E-8C657529F4D7}"/>
              </a:ext>
            </a:extLst>
          </p:cNvPr>
          <p:cNvSpPr txBox="1"/>
          <p:nvPr/>
        </p:nvSpPr>
        <p:spPr>
          <a:xfrm>
            <a:off x="2717150" y="2331772"/>
            <a:ext cx="3326005" cy="2462213"/>
          </a:xfrm>
          <a:prstGeom prst="rect">
            <a:avLst/>
          </a:prstGeom>
          <a:solidFill>
            <a:schemeClr val="bg1">
              <a:lumMod val="95000"/>
            </a:schemeClr>
          </a:solidFill>
        </p:spPr>
        <p:txBody>
          <a:bodyPr wrap="square" rtlCol="0">
            <a:spAutoFit/>
          </a:bodyPr>
          <a:lstStyle/>
          <a:p>
            <a:pPr marL="171450" indent="-171450">
              <a:buFont typeface="Wingdings" panose="05000000000000000000" pitchFamily="2" charset="2"/>
              <a:buChar char="§"/>
            </a:pPr>
            <a:r>
              <a:rPr lang="fr-FR" sz="1100" dirty="0">
                <a:solidFill>
                  <a:schemeClr val="dk1"/>
                </a:solidFill>
                <a:latin typeface="Poppins Light"/>
                <a:cs typeface="Poppins Light"/>
                <a:sym typeface="Poppins Light"/>
              </a:rPr>
              <a:t>Un changement significatif et une prise en compte accrue de l'intérêt supérieur des EM</a:t>
            </a:r>
          </a:p>
          <a:p>
            <a:pPr marL="171450" indent="-171450">
              <a:buFont typeface="Wingdings" panose="05000000000000000000" pitchFamily="2" charset="2"/>
              <a:buChar char="§"/>
            </a:pPr>
            <a:r>
              <a:rPr lang="fr-FR" sz="1100" dirty="0">
                <a:solidFill>
                  <a:schemeClr val="dk1"/>
                </a:solidFill>
                <a:latin typeface="Poppins Light"/>
                <a:cs typeface="Poppins Light"/>
                <a:sym typeface="Poppins Light"/>
              </a:rPr>
              <a:t>Une nette amélioration dans la prise en charge des EM, en particulier le référencement, malgré la dépendance aux textes législatifs qui demeurent limitatifs</a:t>
            </a:r>
          </a:p>
          <a:p>
            <a:pPr marL="171450" indent="-171450">
              <a:buFont typeface="Wingdings" panose="05000000000000000000" pitchFamily="2" charset="2"/>
              <a:buChar char="§"/>
            </a:pPr>
            <a:r>
              <a:rPr lang="fr-FR" sz="1100" dirty="0">
                <a:solidFill>
                  <a:schemeClr val="dk1"/>
                </a:solidFill>
                <a:latin typeface="Poppins Light"/>
                <a:cs typeface="Poppins Light"/>
                <a:sym typeface="Poppins Light"/>
              </a:rPr>
              <a:t>La dynamique au niveau central et régional n’est pas automatiquement cascadée au niveau des établissements</a:t>
            </a:r>
          </a:p>
          <a:p>
            <a:pPr marL="171450" indent="-171450">
              <a:buFont typeface="Wingdings" panose="05000000000000000000" pitchFamily="2" charset="2"/>
              <a:buChar char="§"/>
            </a:pPr>
            <a:r>
              <a:rPr lang="fr-FR" sz="1100" dirty="0">
                <a:solidFill>
                  <a:schemeClr val="dk1"/>
                </a:solidFill>
                <a:latin typeface="Poppins Light"/>
                <a:cs typeface="Poppins Light"/>
                <a:sym typeface="Poppins Light"/>
              </a:rPr>
              <a:t>L’adhésion des forces de l’ordre n’est pas régulière et dépond du contexte politique et sécuritaire.</a:t>
            </a:r>
          </a:p>
        </p:txBody>
      </p:sp>
      <p:sp>
        <p:nvSpPr>
          <p:cNvPr id="9" name="ZoneTexte 8">
            <a:extLst>
              <a:ext uri="{FF2B5EF4-FFF2-40B4-BE49-F238E27FC236}">
                <a16:creationId xmlns:a16="http://schemas.microsoft.com/office/drawing/2014/main" id="{3069EE95-12F2-93EA-4CCA-C6EECFF64E70}"/>
              </a:ext>
            </a:extLst>
          </p:cNvPr>
          <p:cNvSpPr txBox="1"/>
          <p:nvPr/>
        </p:nvSpPr>
        <p:spPr>
          <a:xfrm>
            <a:off x="2717150" y="2070135"/>
            <a:ext cx="3326005" cy="261610"/>
          </a:xfrm>
          <a:prstGeom prst="rect">
            <a:avLst/>
          </a:prstGeom>
          <a:solidFill>
            <a:srgbClr val="00B0F0"/>
          </a:solidFill>
        </p:spPr>
        <p:txBody>
          <a:bodyPr wrap="square" rtlCol="0">
            <a:spAutoFit/>
          </a:bodyPr>
          <a:lstStyle/>
          <a:p>
            <a:pPr algn="ctr"/>
            <a:r>
              <a:rPr lang="fr-FR" sz="1100" dirty="0">
                <a:solidFill>
                  <a:schemeClr val="tx1"/>
                </a:solidFill>
                <a:latin typeface="Poppins Light"/>
                <a:cs typeface="Poppins Light"/>
                <a:sym typeface="Poppins Light"/>
              </a:rPr>
              <a:t>Changement comportemental </a:t>
            </a:r>
          </a:p>
        </p:txBody>
      </p:sp>
    </p:spTree>
    <p:extLst>
      <p:ext uri="{BB962C8B-B14F-4D97-AF65-F5344CB8AC3E}">
        <p14:creationId xmlns:p14="http://schemas.microsoft.com/office/powerpoint/2010/main" val="29462062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6"/>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187"/>
        <p:cNvGrpSpPr/>
        <p:nvPr/>
      </p:nvGrpSpPr>
      <p:grpSpPr>
        <a:xfrm>
          <a:off x="0" y="0"/>
          <a:ext cx="0" cy="0"/>
          <a:chOff x="0" y="0"/>
          <a:chExt cx="0" cy="0"/>
        </a:xfrm>
      </p:grpSpPr>
      <p:sp>
        <p:nvSpPr>
          <p:cNvPr id="195" name="Google Shape;195;p19"/>
          <p:cNvSpPr txBox="1">
            <a:spLocks noGrp="1"/>
          </p:cNvSpPr>
          <p:nvPr>
            <p:ph type="sldNum" idx="12"/>
          </p:nvPr>
        </p:nvSpPr>
        <p:spPr>
          <a:xfrm>
            <a:off x="8555875" y="4576450"/>
            <a:ext cx="435600" cy="4356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fld id="{00000000-1234-1234-1234-123412341234}" type="slidenum">
              <a:rPr lang="en"/>
              <a:t>28</a:t>
            </a:fld>
            <a:endParaRPr/>
          </a:p>
        </p:txBody>
      </p:sp>
      <p:grpSp>
        <p:nvGrpSpPr>
          <p:cNvPr id="196" name="Google Shape;196;p19"/>
          <p:cNvGrpSpPr/>
          <p:nvPr/>
        </p:nvGrpSpPr>
        <p:grpSpPr>
          <a:xfrm>
            <a:off x="6438110" y="3653462"/>
            <a:ext cx="369505" cy="369505"/>
            <a:chOff x="2594050" y="1631825"/>
            <a:chExt cx="439625" cy="439625"/>
          </a:xfrm>
        </p:grpSpPr>
        <p:sp>
          <p:nvSpPr>
            <p:cNvPr id="197" name="Google Shape;197;p19"/>
            <p:cNvSpPr/>
            <p:nvPr/>
          </p:nvSpPr>
          <p:spPr>
            <a:xfrm>
              <a:off x="2594050" y="1883300"/>
              <a:ext cx="188175" cy="188150"/>
            </a:xfrm>
            <a:custGeom>
              <a:avLst/>
              <a:gdLst/>
              <a:ahLst/>
              <a:cxnLst/>
              <a:rect l="l" t="t" r="r" b="b"/>
              <a:pathLst>
                <a:path w="7527" h="7526" fill="none" extrusionOk="0">
                  <a:moveTo>
                    <a:pt x="5992" y="0"/>
                  </a:moveTo>
                  <a:lnTo>
                    <a:pt x="537" y="6430"/>
                  </a:lnTo>
                  <a:lnTo>
                    <a:pt x="1" y="7526"/>
                  </a:lnTo>
                  <a:lnTo>
                    <a:pt x="1097" y="6990"/>
                  </a:lnTo>
                  <a:lnTo>
                    <a:pt x="7526" y="1534"/>
                  </a:lnTo>
                  <a:lnTo>
                    <a:pt x="5992" y="0"/>
                  </a:lnTo>
                  <a:close/>
                </a:path>
              </a:pathLst>
            </a:custGeom>
            <a:noFill/>
            <a:ln w="12175" cap="rnd"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8" name="Google Shape;198;p19"/>
            <p:cNvSpPr/>
            <p:nvPr/>
          </p:nvSpPr>
          <p:spPr>
            <a:xfrm>
              <a:off x="2857700" y="1631825"/>
              <a:ext cx="175975" cy="176000"/>
            </a:xfrm>
            <a:custGeom>
              <a:avLst/>
              <a:gdLst/>
              <a:ahLst/>
              <a:cxnLst/>
              <a:rect l="l" t="t" r="r" b="b"/>
              <a:pathLst>
                <a:path w="7039" h="7040" fill="none" extrusionOk="0">
                  <a:moveTo>
                    <a:pt x="268" y="2704"/>
                  </a:moveTo>
                  <a:lnTo>
                    <a:pt x="4336" y="6771"/>
                  </a:lnTo>
                  <a:lnTo>
                    <a:pt x="4336" y="6771"/>
                  </a:lnTo>
                  <a:lnTo>
                    <a:pt x="4336" y="6771"/>
                  </a:lnTo>
                  <a:lnTo>
                    <a:pt x="4652" y="6917"/>
                  </a:lnTo>
                  <a:lnTo>
                    <a:pt x="4993" y="7015"/>
                  </a:lnTo>
                  <a:lnTo>
                    <a:pt x="5310" y="7039"/>
                  </a:lnTo>
                  <a:lnTo>
                    <a:pt x="5651" y="7039"/>
                  </a:lnTo>
                  <a:lnTo>
                    <a:pt x="5992" y="6966"/>
                  </a:lnTo>
                  <a:lnTo>
                    <a:pt x="6308" y="6844"/>
                  </a:lnTo>
                  <a:lnTo>
                    <a:pt x="6454" y="6747"/>
                  </a:lnTo>
                  <a:lnTo>
                    <a:pt x="6601" y="6674"/>
                  </a:lnTo>
                  <a:lnTo>
                    <a:pt x="6747" y="6552"/>
                  </a:lnTo>
                  <a:lnTo>
                    <a:pt x="6893" y="6430"/>
                  </a:lnTo>
                  <a:lnTo>
                    <a:pt x="6893" y="6430"/>
                  </a:lnTo>
                  <a:lnTo>
                    <a:pt x="6942" y="6357"/>
                  </a:lnTo>
                  <a:lnTo>
                    <a:pt x="7015" y="6260"/>
                  </a:lnTo>
                  <a:lnTo>
                    <a:pt x="7039" y="6138"/>
                  </a:lnTo>
                  <a:lnTo>
                    <a:pt x="7039" y="6041"/>
                  </a:lnTo>
                  <a:lnTo>
                    <a:pt x="7039" y="6041"/>
                  </a:lnTo>
                  <a:lnTo>
                    <a:pt x="7039" y="5943"/>
                  </a:lnTo>
                  <a:lnTo>
                    <a:pt x="7015" y="5846"/>
                  </a:lnTo>
                  <a:lnTo>
                    <a:pt x="6942" y="5748"/>
                  </a:lnTo>
                  <a:lnTo>
                    <a:pt x="6893" y="5651"/>
                  </a:lnTo>
                  <a:lnTo>
                    <a:pt x="1389" y="147"/>
                  </a:lnTo>
                  <a:lnTo>
                    <a:pt x="1389" y="147"/>
                  </a:lnTo>
                  <a:lnTo>
                    <a:pt x="1291" y="98"/>
                  </a:lnTo>
                  <a:lnTo>
                    <a:pt x="1194" y="25"/>
                  </a:lnTo>
                  <a:lnTo>
                    <a:pt x="1096" y="0"/>
                  </a:lnTo>
                  <a:lnTo>
                    <a:pt x="999" y="0"/>
                  </a:lnTo>
                  <a:lnTo>
                    <a:pt x="999" y="0"/>
                  </a:lnTo>
                  <a:lnTo>
                    <a:pt x="902" y="0"/>
                  </a:lnTo>
                  <a:lnTo>
                    <a:pt x="780" y="25"/>
                  </a:lnTo>
                  <a:lnTo>
                    <a:pt x="682" y="98"/>
                  </a:lnTo>
                  <a:lnTo>
                    <a:pt x="609" y="147"/>
                  </a:lnTo>
                  <a:lnTo>
                    <a:pt x="609" y="147"/>
                  </a:lnTo>
                  <a:lnTo>
                    <a:pt x="487" y="293"/>
                  </a:lnTo>
                  <a:lnTo>
                    <a:pt x="366" y="439"/>
                  </a:lnTo>
                  <a:lnTo>
                    <a:pt x="293" y="585"/>
                  </a:lnTo>
                  <a:lnTo>
                    <a:pt x="195" y="731"/>
                  </a:lnTo>
                  <a:lnTo>
                    <a:pt x="73" y="1048"/>
                  </a:lnTo>
                  <a:lnTo>
                    <a:pt x="0" y="1389"/>
                  </a:lnTo>
                  <a:lnTo>
                    <a:pt x="0" y="1730"/>
                  </a:lnTo>
                  <a:lnTo>
                    <a:pt x="25" y="2046"/>
                  </a:lnTo>
                  <a:lnTo>
                    <a:pt x="122" y="2387"/>
                  </a:lnTo>
                  <a:lnTo>
                    <a:pt x="268" y="2704"/>
                  </a:lnTo>
                  <a:lnTo>
                    <a:pt x="268" y="2704"/>
                  </a:lnTo>
                  <a:close/>
                </a:path>
              </a:pathLst>
            </a:custGeom>
            <a:noFill/>
            <a:ln w="12175" cap="rnd"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9" name="Google Shape;199;p19"/>
            <p:cNvSpPr/>
            <p:nvPr/>
          </p:nvSpPr>
          <p:spPr>
            <a:xfrm>
              <a:off x="2662850" y="1699400"/>
              <a:ext cx="303250" cy="303250"/>
            </a:xfrm>
            <a:custGeom>
              <a:avLst/>
              <a:gdLst/>
              <a:ahLst/>
              <a:cxnLst/>
              <a:rect l="l" t="t" r="r" b="b"/>
              <a:pathLst>
                <a:path w="12130" h="12130" fill="none" extrusionOk="0">
                  <a:moveTo>
                    <a:pt x="8038" y="1"/>
                  </a:moveTo>
                  <a:lnTo>
                    <a:pt x="4872" y="3191"/>
                  </a:lnTo>
                  <a:lnTo>
                    <a:pt x="4872" y="3191"/>
                  </a:lnTo>
                  <a:lnTo>
                    <a:pt x="4628" y="3094"/>
                  </a:lnTo>
                  <a:lnTo>
                    <a:pt x="4385" y="2997"/>
                  </a:lnTo>
                  <a:lnTo>
                    <a:pt x="4092" y="2899"/>
                  </a:lnTo>
                  <a:lnTo>
                    <a:pt x="3800" y="2850"/>
                  </a:lnTo>
                  <a:lnTo>
                    <a:pt x="3484" y="2777"/>
                  </a:lnTo>
                  <a:lnTo>
                    <a:pt x="3167" y="2729"/>
                  </a:lnTo>
                  <a:lnTo>
                    <a:pt x="2850" y="2704"/>
                  </a:lnTo>
                  <a:lnTo>
                    <a:pt x="2534" y="2704"/>
                  </a:lnTo>
                  <a:lnTo>
                    <a:pt x="2534" y="2704"/>
                  </a:lnTo>
                  <a:lnTo>
                    <a:pt x="2241" y="2704"/>
                  </a:lnTo>
                  <a:lnTo>
                    <a:pt x="1949" y="2729"/>
                  </a:lnTo>
                  <a:lnTo>
                    <a:pt x="1633" y="2777"/>
                  </a:lnTo>
                  <a:lnTo>
                    <a:pt x="1316" y="2850"/>
                  </a:lnTo>
                  <a:lnTo>
                    <a:pt x="999" y="2972"/>
                  </a:lnTo>
                  <a:lnTo>
                    <a:pt x="707" y="3094"/>
                  </a:lnTo>
                  <a:lnTo>
                    <a:pt x="415" y="3289"/>
                  </a:lnTo>
                  <a:lnTo>
                    <a:pt x="147" y="3508"/>
                  </a:lnTo>
                  <a:lnTo>
                    <a:pt x="147" y="3508"/>
                  </a:lnTo>
                  <a:lnTo>
                    <a:pt x="74" y="3581"/>
                  </a:lnTo>
                  <a:lnTo>
                    <a:pt x="25" y="3678"/>
                  </a:lnTo>
                  <a:lnTo>
                    <a:pt x="1" y="3776"/>
                  </a:lnTo>
                  <a:lnTo>
                    <a:pt x="1" y="3898"/>
                  </a:lnTo>
                  <a:lnTo>
                    <a:pt x="1" y="3898"/>
                  </a:lnTo>
                  <a:lnTo>
                    <a:pt x="1" y="3995"/>
                  </a:lnTo>
                  <a:lnTo>
                    <a:pt x="25" y="4093"/>
                  </a:lnTo>
                  <a:lnTo>
                    <a:pt x="74" y="4190"/>
                  </a:lnTo>
                  <a:lnTo>
                    <a:pt x="147" y="4287"/>
                  </a:lnTo>
                  <a:lnTo>
                    <a:pt x="7843" y="11984"/>
                  </a:lnTo>
                  <a:lnTo>
                    <a:pt x="7843" y="11984"/>
                  </a:lnTo>
                  <a:lnTo>
                    <a:pt x="7941" y="12057"/>
                  </a:lnTo>
                  <a:lnTo>
                    <a:pt x="8038" y="12105"/>
                  </a:lnTo>
                  <a:lnTo>
                    <a:pt x="8135" y="12130"/>
                  </a:lnTo>
                  <a:lnTo>
                    <a:pt x="8233" y="12130"/>
                  </a:lnTo>
                  <a:lnTo>
                    <a:pt x="8233" y="12130"/>
                  </a:lnTo>
                  <a:lnTo>
                    <a:pt x="8355" y="12130"/>
                  </a:lnTo>
                  <a:lnTo>
                    <a:pt x="8452" y="12105"/>
                  </a:lnTo>
                  <a:lnTo>
                    <a:pt x="8549" y="12057"/>
                  </a:lnTo>
                  <a:lnTo>
                    <a:pt x="8622" y="11984"/>
                  </a:lnTo>
                  <a:lnTo>
                    <a:pt x="8622" y="11984"/>
                  </a:lnTo>
                  <a:lnTo>
                    <a:pt x="8842" y="11716"/>
                  </a:lnTo>
                  <a:lnTo>
                    <a:pt x="9036" y="11423"/>
                  </a:lnTo>
                  <a:lnTo>
                    <a:pt x="9158" y="11131"/>
                  </a:lnTo>
                  <a:lnTo>
                    <a:pt x="9280" y="10814"/>
                  </a:lnTo>
                  <a:lnTo>
                    <a:pt x="9353" y="10498"/>
                  </a:lnTo>
                  <a:lnTo>
                    <a:pt x="9402" y="10181"/>
                  </a:lnTo>
                  <a:lnTo>
                    <a:pt x="9426" y="9889"/>
                  </a:lnTo>
                  <a:lnTo>
                    <a:pt x="9426" y="9597"/>
                  </a:lnTo>
                  <a:lnTo>
                    <a:pt x="9426" y="9597"/>
                  </a:lnTo>
                  <a:lnTo>
                    <a:pt x="9426" y="9280"/>
                  </a:lnTo>
                  <a:lnTo>
                    <a:pt x="9402" y="8964"/>
                  </a:lnTo>
                  <a:lnTo>
                    <a:pt x="9353" y="8647"/>
                  </a:lnTo>
                  <a:lnTo>
                    <a:pt x="9280" y="8330"/>
                  </a:lnTo>
                  <a:lnTo>
                    <a:pt x="9231" y="8038"/>
                  </a:lnTo>
                  <a:lnTo>
                    <a:pt x="9134" y="7746"/>
                  </a:lnTo>
                  <a:lnTo>
                    <a:pt x="9036" y="7502"/>
                  </a:lnTo>
                  <a:lnTo>
                    <a:pt x="8939" y="7259"/>
                  </a:lnTo>
                  <a:lnTo>
                    <a:pt x="12130" y="4093"/>
                  </a:lnTo>
                </a:path>
              </a:pathLst>
            </a:custGeom>
            <a:noFill/>
            <a:ln w="12175" cap="rnd"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0" name="Google Shape;200;p19"/>
            <p:cNvSpPr/>
            <p:nvPr/>
          </p:nvSpPr>
          <p:spPr>
            <a:xfrm>
              <a:off x="2801675" y="1740825"/>
              <a:ext cx="49950" cy="49950"/>
            </a:xfrm>
            <a:custGeom>
              <a:avLst/>
              <a:gdLst/>
              <a:ahLst/>
              <a:cxnLst/>
              <a:rect l="l" t="t" r="r" b="b"/>
              <a:pathLst>
                <a:path w="1998" h="1998" fill="none" extrusionOk="0">
                  <a:moveTo>
                    <a:pt x="1" y="1997"/>
                  </a:moveTo>
                  <a:lnTo>
                    <a:pt x="1998" y="0"/>
                  </a:lnTo>
                </a:path>
              </a:pathLst>
            </a:custGeom>
            <a:noFill/>
            <a:ln w="12175" cap="rnd"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2" name="Titre 2">
            <a:extLst>
              <a:ext uri="{FF2B5EF4-FFF2-40B4-BE49-F238E27FC236}">
                <a16:creationId xmlns:a16="http://schemas.microsoft.com/office/drawing/2014/main" id="{174C4ED9-B284-011B-E6E4-FF148343A1CD}"/>
              </a:ext>
            </a:extLst>
          </p:cNvPr>
          <p:cNvSpPr txBox="1">
            <a:spLocks/>
          </p:cNvSpPr>
          <p:nvPr/>
        </p:nvSpPr>
        <p:spPr>
          <a:xfrm>
            <a:off x="457200" y="708925"/>
            <a:ext cx="5220300" cy="68310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fr-FR" sz="3600" b="1" dirty="0">
                <a:solidFill>
                  <a:schemeClr val="dk1"/>
                </a:solidFill>
                <a:latin typeface="Poppins"/>
                <a:cs typeface="Poppins"/>
                <a:sym typeface="Poppins"/>
              </a:rPr>
              <a:t>Efficacité</a:t>
            </a:r>
          </a:p>
        </p:txBody>
      </p:sp>
      <p:sp>
        <p:nvSpPr>
          <p:cNvPr id="6" name="ZoneTexte 5">
            <a:extLst>
              <a:ext uri="{FF2B5EF4-FFF2-40B4-BE49-F238E27FC236}">
                <a16:creationId xmlns:a16="http://schemas.microsoft.com/office/drawing/2014/main" id="{B87AA4EC-DD41-11BE-CCD9-F15C66044FF1}"/>
              </a:ext>
            </a:extLst>
          </p:cNvPr>
          <p:cNvSpPr txBox="1"/>
          <p:nvPr/>
        </p:nvSpPr>
        <p:spPr>
          <a:xfrm>
            <a:off x="266701" y="2331772"/>
            <a:ext cx="3050657" cy="1446550"/>
          </a:xfrm>
          <a:prstGeom prst="rect">
            <a:avLst/>
          </a:prstGeom>
          <a:solidFill>
            <a:schemeClr val="bg1">
              <a:lumMod val="95000"/>
            </a:schemeClr>
          </a:solidFill>
        </p:spPr>
        <p:txBody>
          <a:bodyPr wrap="square" rtlCol="0">
            <a:spAutoFit/>
          </a:bodyPr>
          <a:lstStyle/>
          <a:p>
            <a:pPr marL="171450" indent="-171450">
              <a:buFont typeface="Wingdings" panose="05000000000000000000" pitchFamily="2" charset="2"/>
              <a:buChar char="§"/>
            </a:pPr>
            <a:r>
              <a:rPr lang="fr-FR" sz="1100" dirty="0">
                <a:solidFill>
                  <a:schemeClr val="dk1"/>
                </a:solidFill>
                <a:latin typeface="Poppins Light"/>
                <a:cs typeface="Poppins Light"/>
                <a:sym typeface="Poppins Light"/>
              </a:rPr>
              <a:t>Les aspects culturels, de langue et de religions ont été  identifiés comme principales barrières pour l’intégration des EM</a:t>
            </a:r>
          </a:p>
          <a:p>
            <a:pPr marL="171450" indent="-171450">
              <a:buFont typeface="Wingdings" panose="05000000000000000000" pitchFamily="2" charset="2"/>
              <a:buChar char="§"/>
            </a:pPr>
            <a:r>
              <a:rPr lang="fr-FR" sz="1100" dirty="0">
                <a:solidFill>
                  <a:schemeClr val="dk1"/>
                </a:solidFill>
                <a:latin typeface="Poppins Light"/>
                <a:cs typeface="Poppins Light"/>
                <a:sym typeface="Poppins Light"/>
              </a:rPr>
              <a:t>Les activités parascolaires et sportives ont eu des résultats significatifs</a:t>
            </a:r>
          </a:p>
          <a:p>
            <a:pPr marL="171450" indent="-171450">
              <a:buFont typeface="Wingdings" panose="05000000000000000000" pitchFamily="2" charset="2"/>
              <a:buChar char="§"/>
            </a:pPr>
            <a:r>
              <a:rPr lang="fr-FR" sz="1100" dirty="0">
                <a:solidFill>
                  <a:schemeClr val="dk1"/>
                </a:solidFill>
                <a:latin typeface="Poppins Light"/>
                <a:cs typeface="Poppins Light"/>
                <a:sym typeface="Poppins Light"/>
              </a:rPr>
              <a:t>L’intégration des EM au primaire se fait mieux qu’aux niveaux supérieurs</a:t>
            </a:r>
          </a:p>
        </p:txBody>
      </p:sp>
      <p:sp>
        <p:nvSpPr>
          <p:cNvPr id="7" name="ZoneTexte 6">
            <a:extLst>
              <a:ext uri="{FF2B5EF4-FFF2-40B4-BE49-F238E27FC236}">
                <a16:creationId xmlns:a16="http://schemas.microsoft.com/office/drawing/2014/main" id="{6486F1EF-5265-CD7B-1A23-30F3007F3FFD}"/>
              </a:ext>
            </a:extLst>
          </p:cNvPr>
          <p:cNvSpPr txBox="1"/>
          <p:nvPr/>
        </p:nvSpPr>
        <p:spPr>
          <a:xfrm>
            <a:off x="266701" y="2070135"/>
            <a:ext cx="3050657" cy="261610"/>
          </a:xfrm>
          <a:prstGeom prst="rect">
            <a:avLst/>
          </a:prstGeom>
          <a:solidFill>
            <a:srgbClr val="00B0F0"/>
          </a:solidFill>
        </p:spPr>
        <p:txBody>
          <a:bodyPr wrap="square" rtlCol="0">
            <a:spAutoFit/>
          </a:bodyPr>
          <a:lstStyle/>
          <a:p>
            <a:pPr algn="ctr"/>
            <a:r>
              <a:rPr lang="fr-FR" sz="1100" dirty="0">
                <a:solidFill>
                  <a:schemeClr val="tx1"/>
                </a:solidFill>
                <a:latin typeface="Poppins Light"/>
                <a:cs typeface="Poppins Light"/>
                <a:sym typeface="Poppins Light"/>
              </a:rPr>
              <a:t>Intégration des EM</a:t>
            </a:r>
          </a:p>
        </p:txBody>
      </p:sp>
      <p:sp>
        <p:nvSpPr>
          <p:cNvPr id="8" name="ZoneTexte 7">
            <a:extLst>
              <a:ext uri="{FF2B5EF4-FFF2-40B4-BE49-F238E27FC236}">
                <a16:creationId xmlns:a16="http://schemas.microsoft.com/office/drawing/2014/main" id="{04D461FC-4882-B980-9F7E-8C657529F4D7}"/>
              </a:ext>
            </a:extLst>
          </p:cNvPr>
          <p:cNvSpPr txBox="1"/>
          <p:nvPr/>
        </p:nvSpPr>
        <p:spPr>
          <a:xfrm>
            <a:off x="3612326" y="2503222"/>
            <a:ext cx="2384158" cy="1277273"/>
          </a:xfrm>
          <a:prstGeom prst="rect">
            <a:avLst/>
          </a:prstGeom>
          <a:solidFill>
            <a:schemeClr val="bg1">
              <a:lumMod val="95000"/>
            </a:schemeClr>
          </a:solidFill>
        </p:spPr>
        <p:txBody>
          <a:bodyPr wrap="square" rtlCol="0">
            <a:spAutoFit/>
          </a:bodyPr>
          <a:lstStyle/>
          <a:p>
            <a:pPr marL="171450" indent="-171450">
              <a:buFont typeface="Wingdings" panose="05000000000000000000" pitchFamily="2" charset="2"/>
              <a:buChar char="§"/>
            </a:pPr>
            <a:r>
              <a:rPr lang="fr-FR" sz="1100" dirty="0">
                <a:solidFill>
                  <a:schemeClr val="dk1"/>
                </a:solidFill>
                <a:latin typeface="Poppins Light"/>
                <a:cs typeface="Poppins Light"/>
                <a:sym typeface="Poppins Light"/>
              </a:rPr>
              <a:t>Le vivre ensemble a été fortement apprécié</a:t>
            </a:r>
          </a:p>
          <a:p>
            <a:pPr marL="171450" indent="-171450">
              <a:buFont typeface="Wingdings" panose="05000000000000000000" pitchFamily="2" charset="2"/>
              <a:buChar char="§"/>
            </a:pPr>
            <a:r>
              <a:rPr lang="fr-FR" sz="1100" dirty="0">
                <a:solidFill>
                  <a:schemeClr val="dk1"/>
                </a:solidFill>
                <a:latin typeface="Poppins Light"/>
                <a:cs typeface="Poppins Light"/>
                <a:sym typeface="Poppins Light"/>
              </a:rPr>
              <a:t>La communication a sensibilisé les bailleurs et a donné aux enfants l'occasion d'exprimer leurs besoins et de plaider en leur faveur.</a:t>
            </a:r>
          </a:p>
        </p:txBody>
      </p:sp>
      <p:sp>
        <p:nvSpPr>
          <p:cNvPr id="9" name="ZoneTexte 8">
            <a:extLst>
              <a:ext uri="{FF2B5EF4-FFF2-40B4-BE49-F238E27FC236}">
                <a16:creationId xmlns:a16="http://schemas.microsoft.com/office/drawing/2014/main" id="{3069EE95-12F2-93EA-4CCA-C6EECFF64E70}"/>
              </a:ext>
            </a:extLst>
          </p:cNvPr>
          <p:cNvSpPr txBox="1"/>
          <p:nvPr/>
        </p:nvSpPr>
        <p:spPr>
          <a:xfrm>
            <a:off x="3612326" y="2070135"/>
            <a:ext cx="2384158" cy="430887"/>
          </a:xfrm>
          <a:prstGeom prst="rect">
            <a:avLst/>
          </a:prstGeom>
          <a:solidFill>
            <a:srgbClr val="00B0F0"/>
          </a:solidFill>
        </p:spPr>
        <p:txBody>
          <a:bodyPr wrap="square" rtlCol="0">
            <a:spAutoFit/>
          </a:bodyPr>
          <a:lstStyle/>
          <a:p>
            <a:pPr algn="ctr"/>
            <a:r>
              <a:rPr lang="fr-FR" sz="1100" dirty="0">
                <a:solidFill>
                  <a:schemeClr val="tx1"/>
                </a:solidFill>
                <a:latin typeface="Poppins Light"/>
                <a:cs typeface="Poppins Light"/>
                <a:sym typeface="Poppins Light"/>
              </a:rPr>
              <a:t>Communication et le vivre ensemble</a:t>
            </a:r>
          </a:p>
        </p:txBody>
      </p:sp>
    </p:spTree>
    <p:extLst>
      <p:ext uri="{BB962C8B-B14F-4D97-AF65-F5344CB8AC3E}">
        <p14:creationId xmlns:p14="http://schemas.microsoft.com/office/powerpoint/2010/main" val="21928905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6"/>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187"/>
        <p:cNvGrpSpPr/>
        <p:nvPr/>
      </p:nvGrpSpPr>
      <p:grpSpPr>
        <a:xfrm>
          <a:off x="0" y="0"/>
          <a:ext cx="0" cy="0"/>
          <a:chOff x="0" y="0"/>
          <a:chExt cx="0" cy="0"/>
        </a:xfrm>
      </p:grpSpPr>
      <p:sp>
        <p:nvSpPr>
          <p:cNvPr id="195" name="Google Shape;195;p19"/>
          <p:cNvSpPr txBox="1">
            <a:spLocks noGrp="1"/>
          </p:cNvSpPr>
          <p:nvPr>
            <p:ph type="sldNum" idx="12"/>
          </p:nvPr>
        </p:nvSpPr>
        <p:spPr>
          <a:xfrm>
            <a:off x="8555875" y="4576450"/>
            <a:ext cx="435600" cy="4356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fld id="{00000000-1234-1234-1234-123412341234}" type="slidenum">
              <a:rPr lang="en"/>
              <a:t>29</a:t>
            </a:fld>
            <a:endParaRPr/>
          </a:p>
        </p:txBody>
      </p:sp>
      <p:grpSp>
        <p:nvGrpSpPr>
          <p:cNvPr id="196" name="Google Shape;196;p19"/>
          <p:cNvGrpSpPr/>
          <p:nvPr/>
        </p:nvGrpSpPr>
        <p:grpSpPr>
          <a:xfrm>
            <a:off x="6438110" y="3653462"/>
            <a:ext cx="369505" cy="369505"/>
            <a:chOff x="2594050" y="1631825"/>
            <a:chExt cx="439625" cy="439625"/>
          </a:xfrm>
        </p:grpSpPr>
        <p:sp>
          <p:nvSpPr>
            <p:cNvPr id="197" name="Google Shape;197;p19"/>
            <p:cNvSpPr/>
            <p:nvPr/>
          </p:nvSpPr>
          <p:spPr>
            <a:xfrm>
              <a:off x="2594050" y="1883300"/>
              <a:ext cx="188175" cy="188150"/>
            </a:xfrm>
            <a:custGeom>
              <a:avLst/>
              <a:gdLst/>
              <a:ahLst/>
              <a:cxnLst/>
              <a:rect l="l" t="t" r="r" b="b"/>
              <a:pathLst>
                <a:path w="7527" h="7526" fill="none" extrusionOk="0">
                  <a:moveTo>
                    <a:pt x="5992" y="0"/>
                  </a:moveTo>
                  <a:lnTo>
                    <a:pt x="537" y="6430"/>
                  </a:lnTo>
                  <a:lnTo>
                    <a:pt x="1" y="7526"/>
                  </a:lnTo>
                  <a:lnTo>
                    <a:pt x="1097" y="6990"/>
                  </a:lnTo>
                  <a:lnTo>
                    <a:pt x="7526" y="1534"/>
                  </a:lnTo>
                  <a:lnTo>
                    <a:pt x="5992" y="0"/>
                  </a:lnTo>
                  <a:close/>
                </a:path>
              </a:pathLst>
            </a:custGeom>
            <a:noFill/>
            <a:ln w="12175" cap="rnd"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8" name="Google Shape;198;p19"/>
            <p:cNvSpPr/>
            <p:nvPr/>
          </p:nvSpPr>
          <p:spPr>
            <a:xfrm>
              <a:off x="2857700" y="1631825"/>
              <a:ext cx="175975" cy="176000"/>
            </a:xfrm>
            <a:custGeom>
              <a:avLst/>
              <a:gdLst/>
              <a:ahLst/>
              <a:cxnLst/>
              <a:rect l="l" t="t" r="r" b="b"/>
              <a:pathLst>
                <a:path w="7039" h="7040" fill="none" extrusionOk="0">
                  <a:moveTo>
                    <a:pt x="268" y="2704"/>
                  </a:moveTo>
                  <a:lnTo>
                    <a:pt x="4336" y="6771"/>
                  </a:lnTo>
                  <a:lnTo>
                    <a:pt x="4336" y="6771"/>
                  </a:lnTo>
                  <a:lnTo>
                    <a:pt x="4336" y="6771"/>
                  </a:lnTo>
                  <a:lnTo>
                    <a:pt x="4652" y="6917"/>
                  </a:lnTo>
                  <a:lnTo>
                    <a:pt x="4993" y="7015"/>
                  </a:lnTo>
                  <a:lnTo>
                    <a:pt x="5310" y="7039"/>
                  </a:lnTo>
                  <a:lnTo>
                    <a:pt x="5651" y="7039"/>
                  </a:lnTo>
                  <a:lnTo>
                    <a:pt x="5992" y="6966"/>
                  </a:lnTo>
                  <a:lnTo>
                    <a:pt x="6308" y="6844"/>
                  </a:lnTo>
                  <a:lnTo>
                    <a:pt x="6454" y="6747"/>
                  </a:lnTo>
                  <a:lnTo>
                    <a:pt x="6601" y="6674"/>
                  </a:lnTo>
                  <a:lnTo>
                    <a:pt x="6747" y="6552"/>
                  </a:lnTo>
                  <a:lnTo>
                    <a:pt x="6893" y="6430"/>
                  </a:lnTo>
                  <a:lnTo>
                    <a:pt x="6893" y="6430"/>
                  </a:lnTo>
                  <a:lnTo>
                    <a:pt x="6942" y="6357"/>
                  </a:lnTo>
                  <a:lnTo>
                    <a:pt x="7015" y="6260"/>
                  </a:lnTo>
                  <a:lnTo>
                    <a:pt x="7039" y="6138"/>
                  </a:lnTo>
                  <a:lnTo>
                    <a:pt x="7039" y="6041"/>
                  </a:lnTo>
                  <a:lnTo>
                    <a:pt x="7039" y="6041"/>
                  </a:lnTo>
                  <a:lnTo>
                    <a:pt x="7039" y="5943"/>
                  </a:lnTo>
                  <a:lnTo>
                    <a:pt x="7015" y="5846"/>
                  </a:lnTo>
                  <a:lnTo>
                    <a:pt x="6942" y="5748"/>
                  </a:lnTo>
                  <a:lnTo>
                    <a:pt x="6893" y="5651"/>
                  </a:lnTo>
                  <a:lnTo>
                    <a:pt x="1389" y="147"/>
                  </a:lnTo>
                  <a:lnTo>
                    <a:pt x="1389" y="147"/>
                  </a:lnTo>
                  <a:lnTo>
                    <a:pt x="1291" y="98"/>
                  </a:lnTo>
                  <a:lnTo>
                    <a:pt x="1194" y="25"/>
                  </a:lnTo>
                  <a:lnTo>
                    <a:pt x="1096" y="0"/>
                  </a:lnTo>
                  <a:lnTo>
                    <a:pt x="999" y="0"/>
                  </a:lnTo>
                  <a:lnTo>
                    <a:pt x="999" y="0"/>
                  </a:lnTo>
                  <a:lnTo>
                    <a:pt x="902" y="0"/>
                  </a:lnTo>
                  <a:lnTo>
                    <a:pt x="780" y="25"/>
                  </a:lnTo>
                  <a:lnTo>
                    <a:pt x="682" y="98"/>
                  </a:lnTo>
                  <a:lnTo>
                    <a:pt x="609" y="147"/>
                  </a:lnTo>
                  <a:lnTo>
                    <a:pt x="609" y="147"/>
                  </a:lnTo>
                  <a:lnTo>
                    <a:pt x="487" y="293"/>
                  </a:lnTo>
                  <a:lnTo>
                    <a:pt x="366" y="439"/>
                  </a:lnTo>
                  <a:lnTo>
                    <a:pt x="293" y="585"/>
                  </a:lnTo>
                  <a:lnTo>
                    <a:pt x="195" y="731"/>
                  </a:lnTo>
                  <a:lnTo>
                    <a:pt x="73" y="1048"/>
                  </a:lnTo>
                  <a:lnTo>
                    <a:pt x="0" y="1389"/>
                  </a:lnTo>
                  <a:lnTo>
                    <a:pt x="0" y="1730"/>
                  </a:lnTo>
                  <a:lnTo>
                    <a:pt x="25" y="2046"/>
                  </a:lnTo>
                  <a:lnTo>
                    <a:pt x="122" y="2387"/>
                  </a:lnTo>
                  <a:lnTo>
                    <a:pt x="268" y="2704"/>
                  </a:lnTo>
                  <a:lnTo>
                    <a:pt x="268" y="2704"/>
                  </a:lnTo>
                  <a:close/>
                </a:path>
              </a:pathLst>
            </a:custGeom>
            <a:noFill/>
            <a:ln w="12175" cap="rnd"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9" name="Google Shape;199;p19"/>
            <p:cNvSpPr/>
            <p:nvPr/>
          </p:nvSpPr>
          <p:spPr>
            <a:xfrm>
              <a:off x="2662850" y="1699400"/>
              <a:ext cx="303250" cy="303250"/>
            </a:xfrm>
            <a:custGeom>
              <a:avLst/>
              <a:gdLst/>
              <a:ahLst/>
              <a:cxnLst/>
              <a:rect l="l" t="t" r="r" b="b"/>
              <a:pathLst>
                <a:path w="12130" h="12130" fill="none" extrusionOk="0">
                  <a:moveTo>
                    <a:pt x="8038" y="1"/>
                  </a:moveTo>
                  <a:lnTo>
                    <a:pt x="4872" y="3191"/>
                  </a:lnTo>
                  <a:lnTo>
                    <a:pt x="4872" y="3191"/>
                  </a:lnTo>
                  <a:lnTo>
                    <a:pt x="4628" y="3094"/>
                  </a:lnTo>
                  <a:lnTo>
                    <a:pt x="4385" y="2997"/>
                  </a:lnTo>
                  <a:lnTo>
                    <a:pt x="4092" y="2899"/>
                  </a:lnTo>
                  <a:lnTo>
                    <a:pt x="3800" y="2850"/>
                  </a:lnTo>
                  <a:lnTo>
                    <a:pt x="3484" y="2777"/>
                  </a:lnTo>
                  <a:lnTo>
                    <a:pt x="3167" y="2729"/>
                  </a:lnTo>
                  <a:lnTo>
                    <a:pt x="2850" y="2704"/>
                  </a:lnTo>
                  <a:lnTo>
                    <a:pt x="2534" y="2704"/>
                  </a:lnTo>
                  <a:lnTo>
                    <a:pt x="2534" y="2704"/>
                  </a:lnTo>
                  <a:lnTo>
                    <a:pt x="2241" y="2704"/>
                  </a:lnTo>
                  <a:lnTo>
                    <a:pt x="1949" y="2729"/>
                  </a:lnTo>
                  <a:lnTo>
                    <a:pt x="1633" y="2777"/>
                  </a:lnTo>
                  <a:lnTo>
                    <a:pt x="1316" y="2850"/>
                  </a:lnTo>
                  <a:lnTo>
                    <a:pt x="999" y="2972"/>
                  </a:lnTo>
                  <a:lnTo>
                    <a:pt x="707" y="3094"/>
                  </a:lnTo>
                  <a:lnTo>
                    <a:pt x="415" y="3289"/>
                  </a:lnTo>
                  <a:lnTo>
                    <a:pt x="147" y="3508"/>
                  </a:lnTo>
                  <a:lnTo>
                    <a:pt x="147" y="3508"/>
                  </a:lnTo>
                  <a:lnTo>
                    <a:pt x="74" y="3581"/>
                  </a:lnTo>
                  <a:lnTo>
                    <a:pt x="25" y="3678"/>
                  </a:lnTo>
                  <a:lnTo>
                    <a:pt x="1" y="3776"/>
                  </a:lnTo>
                  <a:lnTo>
                    <a:pt x="1" y="3898"/>
                  </a:lnTo>
                  <a:lnTo>
                    <a:pt x="1" y="3898"/>
                  </a:lnTo>
                  <a:lnTo>
                    <a:pt x="1" y="3995"/>
                  </a:lnTo>
                  <a:lnTo>
                    <a:pt x="25" y="4093"/>
                  </a:lnTo>
                  <a:lnTo>
                    <a:pt x="74" y="4190"/>
                  </a:lnTo>
                  <a:lnTo>
                    <a:pt x="147" y="4287"/>
                  </a:lnTo>
                  <a:lnTo>
                    <a:pt x="7843" y="11984"/>
                  </a:lnTo>
                  <a:lnTo>
                    <a:pt x="7843" y="11984"/>
                  </a:lnTo>
                  <a:lnTo>
                    <a:pt x="7941" y="12057"/>
                  </a:lnTo>
                  <a:lnTo>
                    <a:pt x="8038" y="12105"/>
                  </a:lnTo>
                  <a:lnTo>
                    <a:pt x="8135" y="12130"/>
                  </a:lnTo>
                  <a:lnTo>
                    <a:pt x="8233" y="12130"/>
                  </a:lnTo>
                  <a:lnTo>
                    <a:pt x="8233" y="12130"/>
                  </a:lnTo>
                  <a:lnTo>
                    <a:pt x="8355" y="12130"/>
                  </a:lnTo>
                  <a:lnTo>
                    <a:pt x="8452" y="12105"/>
                  </a:lnTo>
                  <a:lnTo>
                    <a:pt x="8549" y="12057"/>
                  </a:lnTo>
                  <a:lnTo>
                    <a:pt x="8622" y="11984"/>
                  </a:lnTo>
                  <a:lnTo>
                    <a:pt x="8622" y="11984"/>
                  </a:lnTo>
                  <a:lnTo>
                    <a:pt x="8842" y="11716"/>
                  </a:lnTo>
                  <a:lnTo>
                    <a:pt x="9036" y="11423"/>
                  </a:lnTo>
                  <a:lnTo>
                    <a:pt x="9158" y="11131"/>
                  </a:lnTo>
                  <a:lnTo>
                    <a:pt x="9280" y="10814"/>
                  </a:lnTo>
                  <a:lnTo>
                    <a:pt x="9353" y="10498"/>
                  </a:lnTo>
                  <a:lnTo>
                    <a:pt x="9402" y="10181"/>
                  </a:lnTo>
                  <a:lnTo>
                    <a:pt x="9426" y="9889"/>
                  </a:lnTo>
                  <a:lnTo>
                    <a:pt x="9426" y="9597"/>
                  </a:lnTo>
                  <a:lnTo>
                    <a:pt x="9426" y="9597"/>
                  </a:lnTo>
                  <a:lnTo>
                    <a:pt x="9426" y="9280"/>
                  </a:lnTo>
                  <a:lnTo>
                    <a:pt x="9402" y="8964"/>
                  </a:lnTo>
                  <a:lnTo>
                    <a:pt x="9353" y="8647"/>
                  </a:lnTo>
                  <a:lnTo>
                    <a:pt x="9280" y="8330"/>
                  </a:lnTo>
                  <a:lnTo>
                    <a:pt x="9231" y="8038"/>
                  </a:lnTo>
                  <a:lnTo>
                    <a:pt x="9134" y="7746"/>
                  </a:lnTo>
                  <a:lnTo>
                    <a:pt x="9036" y="7502"/>
                  </a:lnTo>
                  <a:lnTo>
                    <a:pt x="8939" y="7259"/>
                  </a:lnTo>
                  <a:lnTo>
                    <a:pt x="12130" y="4093"/>
                  </a:lnTo>
                </a:path>
              </a:pathLst>
            </a:custGeom>
            <a:noFill/>
            <a:ln w="12175" cap="rnd"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0" name="Google Shape;200;p19"/>
            <p:cNvSpPr/>
            <p:nvPr/>
          </p:nvSpPr>
          <p:spPr>
            <a:xfrm>
              <a:off x="2801675" y="1740825"/>
              <a:ext cx="49950" cy="49950"/>
            </a:xfrm>
            <a:custGeom>
              <a:avLst/>
              <a:gdLst/>
              <a:ahLst/>
              <a:cxnLst/>
              <a:rect l="l" t="t" r="r" b="b"/>
              <a:pathLst>
                <a:path w="1998" h="1998" fill="none" extrusionOk="0">
                  <a:moveTo>
                    <a:pt x="1" y="1997"/>
                  </a:moveTo>
                  <a:lnTo>
                    <a:pt x="1998" y="0"/>
                  </a:lnTo>
                </a:path>
              </a:pathLst>
            </a:custGeom>
            <a:noFill/>
            <a:ln w="12175" cap="rnd"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2" name="Titre 2">
            <a:extLst>
              <a:ext uri="{FF2B5EF4-FFF2-40B4-BE49-F238E27FC236}">
                <a16:creationId xmlns:a16="http://schemas.microsoft.com/office/drawing/2014/main" id="{174C4ED9-B284-011B-E6E4-FF148343A1CD}"/>
              </a:ext>
            </a:extLst>
          </p:cNvPr>
          <p:cNvSpPr txBox="1">
            <a:spLocks/>
          </p:cNvSpPr>
          <p:nvPr/>
        </p:nvSpPr>
        <p:spPr>
          <a:xfrm>
            <a:off x="457200" y="708925"/>
            <a:ext cx="5220300" cy="68310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fr-FR" sz="3600" b="1" dirty="0">
                <a:solidFill>
                  <a:schemeClr val="dk1"/>
                </a:solidFill>
                <a:latin typeface="Poppins"/>
                <a:cs typeface="Poppins"/>
                <a:sym typeface="Poppins"/>
              </a:rPr>
              <a:t>Efficacité</a:t>
            </a:r>
          </a:p>
        </p:txBody>
      </p:sp>
      <p:grpSp>
        <p:nvGrpSpPr>
          <p:cNvPr id="6" name="Google Shape;1204;p68">
            <a:extLst>
              <a:ext uri="{FF2B5EF4-FFF2-40B4-BE49-F238E27FC236}">
                <a16:creationId xmlns:a16="http://schemas.microsoft.com/office/drawing/2014/main" id="{4CEEBEEF-2FE5-ECCF-CD0F-FF5BFB93BCB1}"/>
              </a:ext>
            </a:extLst>
          </p:cNvPr>
          <p:cNvGrpSpPr/>
          <p:nvPr/>
        </p:nvGrpSpPr>
        <p:grpSpPr>
          <a:xfrm>
            <a:off x="2131868" y="2385642"/>
            <a:ext cx="2202007" cy="2190808"/>
            <a:chOff x="4820425" y="1329900"/>
            <a:chExt cx="70175" cy="70350"/>
          </a:xfrm>
        </p:grpSpPr>
        <p:sp>
          <p:nvSpPr>
            <p:cNvPr id="7" name="Google Shape;1205;p68">
              <a:extLst>
                <a:ext uri="{FF2B5EF4-FFF2-40B4-BE49-F238E27FC236}">
                  <a16:creationId xmlns:a16="http://schemas.microsoft.com/office/drawing/2014/main" id="{0C5CCE1B-1BF9-921A-FE43-A0238706E08F}"/>
                </a:ext>
              </a:extLst>
            </p:cNvPr>
            <p:cNvSpPr/>
            <p:nvPr/>
          </p:nvSpPr>
          <p:spPr>
            <a:xfrm>
              <a:off x="4862975" y="1335475"/>
              <a:ext cx="27625" cy="34650"/>
            </a:xfrm>
            <a:custGeom>
              <a:avLst/>
              <a:gdLst/>
              <a:ahLst/>
              <a:cxnLst/>
              <a:rect l="l" t="t" r="r" b="b"/>
              <a:pathLst>
                <a:path w="1105" h="1386" extrusionOk="0">
                  <a:moveTo>
                    <a:pt x="1" y="1"/>
                  </a:moveTo>
                  <a:lnTo>
                    <a:pt x="1" y="491"/>
                  </a:lnTo>
                  <a:cubicBezTo>
                    <a:pt x="217" y="585"/>
                    <a:pt x="376" y="765"/>
                    <a:pt x="441" y="989"/>
                  </a:cubicBezTo>
                  <a:lnTo>
                    <a:pt x="275" y="989"/>
                  </a:lnTo>
                  <a:lnTo>
                    <a:pt x="679" y="1386"/>
                  </a:lnTo>
                  <a:lnTo>
                    <a:pt x="1104" y="989"/>
                  </a:lnTo>
                  <a:lnTo>
                    <a:pt x="917" y="989"/>
                  </a:lnTo>
                  <a:cubicBezTo>
                    <a:pt x="830" y="513"/>
                    <a:pt x="470" y="123"/>
                    <a:pt x="1" y="1"/>
                  </a:cubicBezTo>
                  <a:close/>
                </a:path>
              </a:pathLst>
            </a:custGeom>
            <a:noFill/>
            <a:ln w="9525" cap="flat" cmpd="sng">
              <a:solidFill>
                <a:srgbClr val="5F7D95"/>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 name="Google Shape;1206;p68">
              <a:extLst>
                <a:ext uri="{FF2B5EF4-FFF2-40B4-BE49-F238E27FC236}">
                  <a16:creationId xmlns:a16="http://schemas.microsoft.com/office/drawing/2014/main" id="{7678274C-B0CC-A029-D0D5-16F381F231D9}"/>
                </a:ext>
              </a:extLst>
            </p:cNvPr>
            <p:cNvSpPr/>
            <p:nvPr/>
          </p:nvSpPr>
          <p:spPr>
            <a:xfrm>
              <a:off x="4820425" y="1360000"/>
              <a:ext cx="27625" cy="34650"/>
            </a:xfrm>
            <a:custGeom>
              <a:avLst/>
              <a:gdLst/>
              <a:ahLst/>
              <a:cxnLst/>
              <a:rect l="l" t="t" r="r" b="b"/>
              <a:pathLst>
                <a:path w="1105" h="1386" extrusionOk="0">
                  <a:moveTo>
                    <a:pt x="426" y="1"/>
                  </a:moveTo>
                  <a:lnTo>
                    <a:pt x="1" y="397"/>
                  </a:lnTo>
                  <a:lnTo>
                    <a:pt x="188" y="397"/>
                  </a:lnTo>
                  <a:cubicBezTo>
                    <a:pt x="275" y="873"/>
                    <a:pt x="628" y="1263"/>
                    <a:pt x="1097" y="1386"/>
                  </a:cubicBezTo>
                  <a:lnTo>
                    <a:pt x="1104" y="895"/>
                  </a:lnTo>
                  <a:cubicBezTo>
                    <a:pt x="888" y="801"/>
                    <a:pt x="729" y="621"/>
                    <a:pt x="664" y="397"/>
                  </a:cubicBezTo>
                  <a:lnTo>
                    <a:pt x="830" y="397"/>
                  </a:lnTo>
                  <a:lnTo>
                    <a:pt x="426" y="1"/>
                  </a:lnTo>
                  <a:close/>
                </a:path>
              </a:pathLst>
            </a:custGeom>
            <a:noFill/>
            <a:ln w="9525" cap="flat" cmpd="sng">
              <a:solidFill>
                <a:srgbClr val="A5B7C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 name="Google Shape;1207;p68">
              <a:extLst>
                <a:ext uri="{FF2B5EF4-FFF2-40B4-BE49-F238E27FC236}">
                  <a16:creationId xmlns:a16="http://schemas.microsoft.com/office/drawing/2014/main" id="{87008AAE-1CA1-A1C0-4D34-56B5D051D8E7}"/>
                </a:ext>
              </a:extLst>
            </p:cNvPr>
            <p:cNvSpPr/>
            <p:nvPr/>
          </p:nvSpPr>
          <p:spPr>
            <a:xfrm>
              <a:off x="4850375" y="1372800"/>
              <a:ext cx="34625" cy="27450"/>
            </a:xfrm>
            <a:custGeom>
              <a:avLst/>
              <a:gdLst/>
              <a:ahLst/>
              <a:cxnLst/>
              <a:rect l="l" t="t" r="r" b="b"/>
              <a:pathLst>
                <a:path w="1385" h="1098" extrusionOk="0">
                  <a:moveTo>
                    <a:pt x="894" y="1"/>
                  </a:moveTo>
                  <a:cubicBezTo>
                    <a:pt x="801" y="210"/>
                    <a:pt x="620" y="369"/>
                    <a:pt x="397" y="434"/>
                  </a:cubicBezTo>
                  <a:lnTo>
                    <a:pt x="397" y="275"/>
                  </a:lnTo>
                  <a:lnTo>
                    <a:pt x="0" y="672"/>
                  </a:lnTo>
                  <a:lnTo>
                    <a:pt x="397" y="1097"/>
                  </a:lnTo>
                  <a:lnTo>
                    <a:pt x="397" y="910"/>
                  </a:lnTo>
                  <a:cubicBezTo>
                    <a:pt x="873" y="823"/>
                    <a:pt x="1262" y="470"/>
                    <a:pt x="1385" y="1"/>
                  </a:cubicBezTo>
                  <a:close/>
                </a:path>
              </a:pathLst>
            </a:custGeom>
            <a:noFill/>
            <a:ln w="9525" cap="flat" cmpd="sng">
              <a:solidFill>
                <a:srgbClr val="374957"/>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 name="Google Shape;1208;p68">
              <a:extLst>
                <a:ext uri="{FF2B5EF4-FFF2-40B4-BE49-F238E27FC236}">
                  <a16:creationId xmlns:a16="http://schemas.microsoft.com/office/drawing/2014/main" id="{29CFBE2B-4A69-DC1A-388F-4E1D1009631F}"/>
                </a:ext>
              </a:extLst>
            </p:cNvPr>
            <p:cNvSpPr/>
            <p:nvPr/>
          </p:nvSpPr>
          <p:spPr>
            <a:xfrm>
              <a:off x="4825850" y="1329900"/>
              <a:ext cx="34625" cy="27975"/>
            </a:xfrm>
            <a:custGeom>
              <a:avLst/>
              <a:gdLst/>
              <a:ahLst/>
              <a:cxnLst/>
              <a:rect l="l" t="t" r="r" b="b"/>
              <a:pathLst>
                <a:path w="1385" h="1119" extrusionOk="0">
                  <a:moveTo>
                    <a:pt x="988" y="0"/>
                  </a:moveTo>
                  <a:lnTo>
                    <a:pt x="988" y="188"/>
                  </a:lnTo>
                  <a:cubicBezTo>
                    <a:pt x="505" y="274"/>
                    <a:pt x="123" y="635"/>
                    <a:pt x="0" y="1118"/>
                  </a:cubicBezTo>
                  <a:lnTo>
                    <a:pt x="491" y="1118"/>
                  </a:lnTo>
                  <a:cubicBezTo>
                    <a:pt x="584" y="895"/>
                    <a:pt x="765" y="729"/>
                    <a:pt x="995" y="664"/>
                  </a:cubicBezTo>
                  <a:lnTo>
                    <a:pt x="995" y="830"/>
                  </a:lnTo>
                  <a:lnTo>
                    <a:pt x="1385" y="426"/>
                  </a:lnTo>
                  <a:lnTo>
                    <a:pt x="988" y="0"/>
                  </a:lnTo>
                  <a:close/>
                </a:path>
              </a:pathLst>
            </a:custGeom>
            <a:noFill/>
            <a:ln w="9525" cap="flat" cmpd="sng">
              <a:solidFill>
                <a:srgbClr val="869FB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1" name="Rectangle 10">
            <a:extLst>
              <a:ext uri="{FF2B5EF4-FFF2-40B4-BE49-F238E27FC236}">
                <a16:creationId xmlns:a16="http://schemas.microsoft.com/office/drawing/2014/main" id="{4CA73038-7097-90CD-05F4-245F3B02BA88}"/>
              </a:ext>
            </a:extLst>
          </p:cNvPr>
          <p:cNvSpPr/>
          <p:nvPr/>
        </p:nvSpPr>
        <p:spPr>
          <a:xfrm>
            <a:off x="6784372" y="2116473"/>
            <a:ext cx="1539574" cy="890685"/>
          </a:xfrm>
          <a:prstGeom prst="rect">
            <a:avLst/>
          </a:prstGeom>
          <a:solidFill>
            <a:schemeClr val="bg1">
              <a:lumMod val="95000"/>
            </a:schemeClr>
          </a:solidFill>
          <a:ln w="5715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2" name="Google Shape;527;p38">
            <a:extLst>
              <a:ext uri="{FF2B5EF4-FFF2-40B4-BE49-F238E27FC236}">
                <a16:creationId xmlns:a16="http://schemas.microsoft.com/office/drawing/2014/main" id="{F13D149E-B3D1-A01F-3134-8F642E71C190}"/>
              </a:ext>
            </a:extLst>
          </p:cNvPr>
          <p:cNvSpPr txBox="1">
            <a:spLocks/>
          </p:cNvSpPr>
          <p:nvPr/>
        </p:nvSpPr>
        <p:spPr>
          <a:xfrm flipH="1">
            <a:off x="7058024" y="2285253"/>
            <a:ext cx="1734079" cy="548006"/>
          </a:xfrm>
          <a:prstGeom prst="rect">
            <a:avLst/>
          </a:prstGeom>
          <a:solidFill>
            <a:schemeClr val="bg1">
              <a:lumMod val="95000"/>
            </a:schemeClr>
          </a:solid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L="457200" marR="0" lvl="0" indent="-317500" algn="l" rtl="0">
              <a:lnSpc>
                <a:spcPct val="100000"/>
              </a:lnSpc>
              <a:spcBef>
                <a:spcPts val="0"/>
              </a:spcBef>
              <a:spcAft>
                <a:spcPts val="0"/>
              </a:spcAft>
              <a:buClr>
                <a:srgbClr val="434343"/>
              </a:buClr>
              <a:buSzPts val="1400"/>
              <a:buFont typeface="Roboto Condensed Light"/>
              <a:buNone/>
              <a:defRPr sz="1400" b="0" i="0" u="none" strike="noStrike" cap="none">
                <a:solidFill>
                  <a:srgbClr val="434343"/>
                </a:solidFill>
                <a:latin typeface="Roboto Condensed Light"/>
                <a:ea typeface="Roboto Condensed Light"/>
                <a:cs typeface="Roboto Condensed Light"/>
                <a:sym typeface="Roboto Condensed Light"/>
              </a:defRPr>
            </a:lvl1pPr>
            <a:lvl2pPr marL="914400" marR="0" lvl="1" indent="-317500" algn="l" rtl="0">
              <a:lnSpc>
                <a:spcPct val="100000"/>
              </a:lnSpc>
              <a:spcBef>
                <a:spcPts val="0"/>
              </a:spcBef>
              <a:spcAft>
                <a:spcPts val="0"/>
              </a:spcAft>
              <a:buClr>
                <a:srgbClr val="434343"/>
              </a:buClr>
              <a:buSzPts val="1400"/>
              <a:buFont typeface="Roboto Condensed Light"/>
              <a:buNone/>
              <a:defRPr sz="1400" b="0" i="0" u="none" strike="noStrike" cap="none">
                <a:solidFill>
                  <a:srgbClr val="434343"/>
                </a:solidFill>
                <a:latin typeface="Roboto Condensed Light"/>
                <a:ea typeface="Roboto Condensed Light"/>
                <a:cs typeface="Roboto Condensed Light"/>
                <a:sym typeface="Roboto Condensed Light"/>
              </a:defRPr>
            </a:lvl2pPr>
            <a:lvl3pPr marL="1371600" marR="0" lvl="2" indent="-317500" algn="l" rtl="0">
              <a:lnSpc>
                <a:spcPct val="100000"/>
              </a:lnSpc>
              <a:spcBef>
                <a:spcPts val="0"/>
              </a:spcBef>
              <a:spcAft>
                <a:spcPts val="0"/>
              </a:spcAft>
              <a:buClr>
                <a:srgbClr val="434343"/>
              </a:buClr>
              <a:buSzPts val="1400"/>
              <a:buFont typeface="Roboto Condensed Light"/>
              <a:buNone/>
              <a:defRPr sz="1400" b="0" i="0" u="none" strike="noStrike" cap="none">
                <a:solidFill>
                  <a:srgbClr val="434343"/>
                </a:solidFill>
                <a:latin typeface="Roboto Condensed Light"/>
                <a:ea typeface="Roboto Condensed Light"/>
                <a:cs typeface="Roboto Condensed Light"/>
                <a:sym typeface="Roboto Condensed Light"/>
              </a:defRPr>
            </a:lvl3pPr>
            <a:lvl4pPr marL="1828800" marR="0" lvl="3" indent="-317500" algn="l" rtl="0">
              <a:lnSpc>
                <a:spcPct val="100000"/>
              </a:lnSpc>
              <a:spcBef>
                <a:spcPts val="0"/>
              </a:spcBef>
              <a:spcAft>
                <a:spcPts val="0"/>
              </a:spcAft>
              <a:buClr>
                <a:srgbClr val="434343"/>
              </a:buClr>
              <a:buSzPts val="1400"/>
              <a:buFont typeface="Roboto Condensed Light"/>
              <a:buNone/>
              <a:defRPr sz="1400" b="0" i="0" u="none" strike="noStrike" cap="none">
                <a:solidFill>
                  <a:srgbClr val="434343"/>
                </a:solidFill>
                <a:latin typeface="Roboto Condensed Light"/>
                <a:ea typeface="Roboto Condensed Light"/>
                <a:cs typeface="Roboto Condensed Light"/>
                <a:sym typeface="Roboto Condensed Light"/>
              </a:defRPr>
            </a:lvl4pPr>
            <a:lvl5pPr marL="2286000" marR="0" lvl="4" indent="-317500" algn="l" rtl="0">
              <a:lnSpc>
                <a:spcPct val="100000"/>
              </a:lnSpc>
              <a:spcBef>
                <a:spcPts val="0"/>
              </a:spcBef>
              <a:spcAft>
                <a:spcPts val="0"/>
              </a:spcAft>
              <a:buClr>
                <a:srgbClr val="434343"/>
              </a:buClr>
              <a:buSzPts val="1400"/>
              <a:buFont typeface="Roboto Condensed Light"/>
              <a:buNone/>
              <a:defRPr sz="1400" b="0" i="0" u="none" strike="noStrike" cap="none">
                <a:solidFill>
                  <a:srgbClr val="434343"/>
                </a:solidFill>
                <a:latin typeface="Roboto Condensed Light"/>
                <a:ea typeface="Roboto Condensed Light"/>
                <a:cs typeface="Roboto Condensed Light"/>
                <a:sym typeface="Roboto Condensed Light"/>
              </a:defRPr>
            </a:lvl5pPr>
            <a:lvl6pPr marL="2743200" marR="0" lvl="5" indent="-317500" algn="l" rtl="0">
              <a:lnSpc>
                <a:spcPct val="100000"/>
              </a:lnSpc>
              <a:spcBef>
                <a:spcPts val="0"/>
              </a:spcBef>
              <a:spcAft>
                <a:spcPts val="0"/>
              </a:spcAft>
              <a:buClr>
                <a:srgbClr val="434343"/>
              </a:buClr>
              <a:buSzPts val="1400"/>
              <a:buFont typeface="Roboto Condensed Light"/>
              <a:buNone/>
              <a:defRPr sz="1400" b="0" i="0" u="none" strike="noStrike" cap="none">
                <a:solidFill>
                  <a:srgbClr val="434343"/>
                </a:solidFill>
                <a:latin typeface="Roboto Condensed Light"/>
                <a:ea typeface="Roboto Condensed Light"/>
                <a:cs typeface="Roboto Condensed Light"/>
                <a:sym typeface="Roboto Condensed Light"/>
              </a:defRPr>
            </a:lvl6pPr>
            <a:lvl7pPr marL="3200400" marR="0" lvl="6" indent="-317500" algn="l" rtl="0">
              <a:lnSpc>
                <a:spcPct val="100000"/>
              </a:lnSpc>
              <a:spcBef>
                <a:spcPts val="0"/>
              </a:spcBef>
              <a:spcAft>
                <a:spcPts val="0"/>
              </a:spcAft>
              <a:buClr>
                <a:srgbClr val="434343"/>
              </a:buClr>
              <a:buSzPts val="1400"/>
              <a:buFont typeface="Roboto Condensed Light"/>
              <a:buNone/>
              <a:defRPr sz="1400" b="0" i="0" u="none" strike="noStrike" cap="none">
                <a:solidFill>
                  <a:srgbClr val="434343"/>
                </a:solidFill>
                <a:latin typeface="Roboto Condensed Light"/>
                <a:ea typeface="Roboto Condensed Light"/>
                <a:cs typeface="Roboto Condensed Light"/>
                <a:sym typeface="Roboto Condensed Light"/>
              </a:defRPr>
            </a:lvl7pPr>
            <a:lvl8pPr marL="3657600" marR="0" lvl="7" indent="-317500" algn="l" rtl="0">
              <a:lnSpc>
                <a:spcPct val="100000"/>
              </a:lnSpc>
              <a:spcBef>
                <a:spcPts val="0"/>
              </a:spcBef>
              <a:spcAft>
                <a:spcPts val="0"/>
              </a:spcAft>
              <a:buClr>
                <a:srgbClr val="434343"/>
              </a:buClr>
              <a:buSzPts val="1400"/>
              <a:buFont typeface="Roboto Condensed Light"/>
              <a:buNone/>
              <a:defRPr sz="1400" b="0" i="0" u="none" strike="noStrike" cap="none">
                <a:solidFill>
                  <a:srgbClr val="434343"/>
                </a:solidFill>
                <a:latin typeface="Roboto Condensed Light"/>
                <a:ea typeface="Roboto Condensed Light"/>
                <a:cs typeface="Roboto Condensed Light"/>
                <a:sym typeface="Roboto Condensed Light"/>
              </a:defRPr>
            </a:lvl8pPr>
            <a:lvl9pPr marL="4114800" marR="0" lvl="8" indent="-317500" algn="l" rtl="0">
              <a:lnSpc>
                <a:spcPct val="100000"/>
              </a:lnSpc>
              <a:spcBef>
                <a:spcPts val="0"/>
              </a:spcBef>
              <a:spcAft>
                <a:spcPts val="0"/>
              </a:spcAft>
              <a:buClr>
                <a:srgbClr val="434343"/>
              </a:buClr>
              <a:buSzPts val="1400"/>
              <a:buFont typeface="Roboto Condensed Light"/>
              <a:buNone/>
              <a:defRPr sz="1400" b="0" i="0" u="none" strike="noStrike" cap="none">
                <a:solidFill>
                  <a:srgbClr val="434343"/>
                </a:solidFill>
                <a:latin typeface="Roboto Condensed Light"/>
                <a:ea typeface="Roboto Condensed Light"/>
                <a:cs typeface="Roboto Condensed Light"/>
                <a:sym typeface="Roboto Condensed Light"/>
              </a:defRPr>
            </a:lvl9pPr>
          </a:lstStyle>
          <a:p>
            <a:pPr marL="0" marR="0" lvl="0" indent="0" algn="r" defTabSz="914400" rtl="0" eaLnBrk="1" fontAlgn="auto" latinLnBrk="0" hangingPunct="1">
              <a:lnSpc>
                <a:spcPct val="100000"/>
              </a:lnSpc>
              <a:spcBef>
                <a:spcPts val="0"/>
              </a:spcBef>
              <a:spcAft>
                <a:spcPts val="0"/>
              </a:spcAft>
              <a:buClr>
                <a:srgbClr val="434343"/>
              </a:buClr>
              <a:buSzPts val="1400"/>
              <a:tabLst/>
              <a:defRPr/>
            </a:pPr>
            <a:r>
              <a:rPr lang="fr-FR" sz="1050" dirty="0">
                <a:solidFill>
                  <a:schemeClr val="dk1"/>
                </a:solidFill>
                <a:latin typeface="Poppins Light"/>
                <a:cs typeface="Poppins Light"/>
              </a:rPr>
              <a:t>Quelques Mécanismes de mise en œuvre et de coordination</a:t>
            </a:r>
          </a:p>
        </p:txBody>
      </p:sp>
      <p:sp>
        <p:nvSpPr>
          <p:cNvPr id="14" name="ZoneTexte 13">
            <a:extLst>
              <a:ext uri="{FF2B5EF4-FFF2-40B4-BE49-F238E27FC236}">
                <a16:creationId xmlns:a16="http://schemas.microsoft.com/office/drawing/2014/main" id="{4F45B55B-43C5-77C5-67EC-CA4DF95522C1}"/>
              </a:ext>
            </a:extLst>
          </p:cNvPr>
          <p:cNvSpPr txBox="1"/>
          <p:nvPr/>
        </p:nvSpPr>
        <p:spPr>
          <a:xfrm>
            <a:off x="635622" y="2451902"/>
            <a:ext cx="1742773" cy="738664"/>
          </a:xfrm>
          <a:prstGeom prst="rect">
            <a:avLst/>
          </a:prstGeom>
          <a:noFill/>
        </p:spPr>
        <p:txBody>
          <a:bodyPr wrap="square">
            <a:spAutoFit/>
          </a:bodyPr>
          <a:lstStyle/>
          <a:p>
            <a:pPr algn="r"/>
            <a:r>
              <a:rPr lang="fr-FR" sz="1050" dirty="0">
                <a:solidFill>
                  <a:schemeClr val="dk1"/>
                </a:solidFill>
                <a:latin typeface="Poppins Light"/>
                <a:cs typeface="Poppins Light"/>
                <a:sym typeface="Poppins Light"/>
              </a:rPr>
              <a:t>Mécanisme pertinent </a:t>
            </a:r>
          </a:p>
          <a:p>
            <a:pPr algn="r"/>
            <a:r>
              <a:rPr lang="fr-FR" sz="1050" dirty="0">
                <a:solidFill>
                  <a:schemeClr val="dk1"/>
                </a:solidFill>
                <a:latin typeface="Poppins Light"/>
                <a:cs typeface="Poppins Light"/>
                <a:sym typeface="Poppins Light"/>
              </a:rPr>
              <a:t>mais ne se décline pas entièrement au niveau opérationnel </a:t>
            </a:r>
            <a:endParaRPr lang="fr-FR" sz="1050" dirty="0"/>
          </a:p>
        </p:txBody>
      </p:sp>
      <p:sp>
        <p:nvSpPr>
          <p:cNvPr id="15" name="ZoneTexte 14">
            <a:extLst>
              <a:ext uri="{FF2B5EF4-FFF2-40B4-BE49-F238E27FC236}">
                <a16:creationId xmlns:a16="http://schemas.microsoft.com/office/drawing/2014/main" id="{ACDA654E-2C09-2B96-D71F-9A29DC80564F}"/>
              </a:ext>
            </a:extLst>
          </p:cNvPr>
          <p:cNvSpPr txBox="1"/>
          <p:nvPr/>
        </p:nvSpPr>
        <p:spPr>
          <a:xfrm>
            <a:off x="1822766" y="2236977"/>
            <a:ext cx="768926" cy="276999"/>
          </a:xfrm>
          <a:prstGeom prst="rect">
            <a:avLst/>
          </a:prstGeom>
          <a:noFill/>
        </p:spPr>
        <p:txBody>
          <a:bodyPr wrap="square">
            <a:spAutoFit/>
          </a:bodyPr>
          <a:lstStyle/>
          <a:p>
            <a:r>
              <a:rPr kumimoji="0" lang="fr-FR" sz="1200" b="1" i="0" u="none" strike="noStrike" kern="0" cap="none" spc="0" normalizeH="0" baseline="0" noProof="0" dirty="0">
                <a:ln>
                  <a:noFill/>
                </a:ln>
                <a:solidFill>
                  <a:srgbClr val="000000"/>
                </a:solidFill>
                <a:effectLst/>
                <a:uLnTx/>
                <a:uFillTx/>
                <a:latin typeface="Poppins Light"/>
                <a:cs typeface="Poppins Light"/>
                <a:sym typeface="Poppins Light"/>
              </a:rPr>
              <a:t>DTIPF</a:t>
            </a:r>
            <a:endParaRPr lang="fr-FR" sz="1050" dirty="0"/>
          </a:p>
        </p:txBody>
      </p:sp>
      <p:sp>
        <p:nvSpPr>
          <p:cNvPr id="16" name="ZoneTexte 15">
            <a:extLst>
              <a:ext uri="{FF2B5EF4-FFF2-40B4-BE49-F238E27FC236}">
                <a16:creationId xmlns:a16="http://schemas.microsoft.com/office/drawing/2014/main" id="{96255EDD-AE62-0647-6A1F-0031FA7CBC9D}"/>
              </a:ext>
            </a:extLst>
          </p:cNvPr>
          <p:cNvSpPr txBox="1"/>
          <p:nvPr/>
        </p:nvSpPr>
        <p:spPr>
          <a:xfrm>
            <a:off x="607314" y="3998588"/>
            <a:ext cx="1742773" cy="900246"/>
          </a:xfrm>
          <a:prstGeom prst="rect">
            <a:avLst/>
          </a:prstGeom>
          <a:noFill/>
        </p:spPr>
        <p:txBody>
          <a:bodyPr wrap="square">
            <a:spAutoFit/>
          </a:bodyPr>
          <a:lstStyle/>
          <a:p>
            <a:pPr algn="r"/>
            <a:r>
              <a:rPr lang="fr-FR" sz="1050" dirty="0">
                <a:solidFill>
                  <a:schemeClr val="dk1"/>
                </a:solidFill>
                <a:latin typeface="Poppins Light"/>
                <a:cs typeface="Poppins Light"/>
                <a:sym typeface="Poppins Light"/>
              </a:rPr>
              <a:t>Les cellules pour la prise en charge des femmes victimes de violences sont fonctionnelles</a:t>
            </a:r>
            <a:endParaRPr lang="fr-FR" sz="1050" dirty="0"/>
          </a:p>
        </p:txBody>
      </p:sp>
      <p:sp>
        <p:nvSpPr>
          <p:cNvPr id="17" name="ZoneTexte 16">
            <a:extLst>
              <a:ext uri="{FF2B5EF4-FFF2-40B4-BE49-F238E27FC236}">
                <a16:creationId xmlns:a16="http://schemas.microsoft.com/office/drawing/2014/main" id="{2D8290A2-28B2-B3EE-EAA7-5C6A8051E96D}"/>
              </a:ext>
            </a:extLst>
          </p:cNvPr>
          <p:cNvSpPr txBox="1"/>
          <p:nvPr/>
        </p:nvSpPr>
        <p:spPr>
          <a:xfrm>
            <a:off x="1775408" y="3783663"/>
            <a:ext cx="768926" cy="276999"/>
          </a:xfrm>
          <a:prstGeom prst="rect">
            <a:avLst/>
          </a:prstGeom>
          <a:noFill/>
        </p:spPr>
        <p:txBody>
          <a:bodyPr wrap="square">
            <a:spAutoFit/>
          </a:bodyPr>
          <a:lstStyle/>
          <a:p>
            <a:r>
              <a:rPr kumimoji="0" lang="fr-FR" sz="1200" b="1" i="0" u="none" strike="noStrike" kern="0" cap="none" spc="0" normalizeH="0" baseline="0" noProof="0" dirty="0">
                <a:ln>
                  <a:noFill/>
                </a:ln>
                <a:solidFill>
                  <a:srgbClr val="000000"/>
                </a:solidFill>
                <a:effectLst/>
                <a:uLnTx/>
                <a:uFillTx/>
                <a:latin typeface="Poppins Light"/>
                <a:cs typeface="Poppins Light"/>
                <a:sym typeface="Poppins Light"/>
              </a:rPr>
              <a:t>CPCF</a:t>
            </a:r>
            <a:endParaRPr lang="fr-FR" sz="1050" dirty="0"/>
          </a:p>
        </p:txBody>
      </p:sp>
      <p:sp>
        <p:nvSpPr>
          <p:cNvPr id="18" name="ZoneTexte 17">
            <a:extLst>
              <a:ext uri="{FF2B5EF4-FFF2-40B4-BE49-F238E27FC236}">
                <a16:creationId xmlns:a16="http://schemas.microsoft.com/office/drawing/2014/main" id="{6619115A-5C3C-AFC8-47DD-5B8FA6625A0F}"/>
              </a:ext>
            </a:extLst>
          </p:cNvPr>
          <p:cNvSpPr txBox="1"/>
          <p:nvPr/>
        </p:nvSpPr>
        <p:spPr>
          <a:xfrm>
            <a:off x="3858063" y="2269952"/>
            <a:ext cx="1742773" cy="1061829"/>
          </a:xfrm>
          <a:prstGeom prst="rect">
            <a:avLst/>
          </a:prstGeom>
          <a:noFill/>
        </p:spPr>
        <p:txBody>
          <a:bodyPr wrap="square">
            <a:spAutoFit/>
          </a:bodyPr>
          <a:lstStyle/>
          <a:p>
            <a:pPr algn="r"/>
            <a:r>
              <a:rPr lang="fr-FR" sz="1050" dirty="0">
                <a:solidFill>
                  <a:schemeClr val="dk1"/>
                </a:solidFill>
                <a:latin typeface="Poppins Light"/>
                <a:cs typeface="Poppins Light"/>
                <a:sym typeface="Poppins Light"/>
              </a:rPr>
              <a:t>Organe de concertation et de coordination, son apport est jugé modéré et nécessite un renforcement</a:t>
            </a:r>
            <a:endParaRPr lang="fr-FR" sz="1050" dirty="0"/>
          </a:p>
        </p:txBody>
      </p:sp>
      <p:sp>
        <p:nvSpPr>
          <p:cNvPr id="19" name="ZoneTexte 18">
            <a:extLst>
              <a:ext uri="{FF2B5EF4-FFF2-40B4-BE49-F238E27FC236}">
                <a16:creationId xmlns:a16="http://schemas.microsoft.com/office/drawing/2014/main" id="{A69B6380-76A1-E486-B10E-628ADD7F580A}"/>
              </a:ext>
            </a:extLst>
          </p:cNvPr>
          <p:cNvSpPr txBox="1"/>
          <p:nvPr/>
        </p:nvSpPr>
        <p:spPr>
          <a:xfrm>
            <a:off x="4067613" y="2247142"/>
            <a:ext cx="768926" cy="276999"/>
          </a:xfrm>
          <a:prstGeom prst="rect">
            <a:avLst/>
          </a:prstGeom>
          <a:noFill/>
        </p:spPr>
        <p:txBody>
          <a:bodyPr wrap="square">
            <a:spAutoFit/>
          </a:bodyPr>
          <a:lstStyle/>
          <a:p>
            <a:r>
              <a:rPr kumimoji="0" lang="fr-FR" sz="1200" b="1" i="0" u="none" strike="noStrike" kern="0" cap="none" spc="0" normalizeH="0" baseline="0" noProof="0" dirty="0">
                <a:ln>
                  <a:noFill/>
                </a:ln>
                <a:solidFill>
                  <a:srgbClr val="000000"/>
                </a:solidFill>
                <a:effectLst/>
                <a:uLnTx/>
                <a:uFillTx/>
                <a:latin typeface="Poppins Light"/>
                <a:cs typeface="Poppins Light"/>
                <a:sym typeface="Poppins Light"/>
              </a:rPr>
              <a:t>GTP</a:t>
            </a:r>
            <a:endParaRPr lang="fr-FR" sz="1050" dirty="0"/>
          </a:p>
        </p:txBody>
      </p:sp>
      <p:sp>
        <p:nvSpPr>
          <p:cNvPr id="20" name="ZoneTexte 19">
            <a:extLst>
              <a:ext uri="{FF2B5EF4-FFF2-40B4-BE49-F238E27FC236}">
                <a16:creationId xmlns:a16="http://schemas.microsoft.com/office/drawing/2014/main" id="{1B8BE7A6-021F-2892-2A2C-EC87334D7916}"/>
              </a:ext>
            </a:extLst>
          </p:cNvPr>
          <p:cNvSpPr txBox="1"/>
          <p:nvPr/>
        </p:nvSpPr>
        <p:spPr>
          <a:xfrm>
            <a:off x="3720284" y="4191390"/>
            <a:ext cx="1894298" cy="900246"/>
          </a:xfrm>
          <a:prstGeom prst="rect">
            <a:avLst/>
          </a:prstGeom>
          <a:noFill/>
        </p:spPr>
        <p:txBody>
          <a:bodyPr wrap="square">
            <a:spAutoFit/>
          </a:bodyPr>
          <a:lstStyle/>
          <a:p>
            <a:pPr algn="r"/>
            <a:r>
              <a:rPr lang="fr-FR" sz="1050" dirty="0">
                <a:solidFill>
                  <a:schemeClr val="dk1"/>
                </a:solidFill>
                <a:latin typeface="Poppins Light"/>
                <a:cs typeface="Poppins Light"/>
                <a:sym typeface="Poppins Light"/>
              </a:rPr>
              <a:t>Relai avec la communauté des migrants, son apport est important mais nécessite une supervision</a:t>
            </a:r>
            <a:endParaRPr lang="fr-FR" sz="1050" dirty="0"/>
          </a:p>
        </p:txBody>
      </p:sp>
      <p:sp>
        <p:nvSpPr>
          <p:cNvPr id="21" name="ZoneTexte 20">
            <a:extLst>
              <a:ext uri="{FF2B5EF4-FFF2-40B4-BE49-F238E27FC236}">
                <a16:creationId xmlns:a16="http://schemas.microsoft.com/office/drawing/2014/main" id="{E6A3D252-671E-7FE8-B842-D89857E887E2}"/>
              </a:ext>
            </a:extLst>
          </p:cNvPr>
          <p:cNvSpPr txBox="1"/>
          <p:nvPr/>
        </p:nvSpPr>
        <p:spPr>
          <a:xfrm>
            <a:off x="4139212" y="3797955"/>
            <a:ext cx="1538288" cy="461665"/>
          </a:xfrm>
          <a:prstGeom prst="rect">
            <a:avLst/>
          </a:prstGeom>
          <a:noFill/>
        </p:spPr>
        <p:txBody>
          <a:bodyPr wrap="square">
            <a:spAutoFit/>
          </a:bodyPr>
          <a:lstStyle/>
          <a:p>
            <a:r>
              <a:rPr kumimoji="0" lang="fr-FR" sz="1200" b="1" i="0" u="none" strike="noStrike" kern="0" cap="none" spc="0" normalizeH="0" baseline="0" noProof="0" dirty="0">
                <a:ln>
                  <a:noFill/>
                </a:ln>
                <a:solidFill>
                  <a:srgbClr val="000000"/>
                </a:solidFill>
                <a:effectLst/>
                <a:uLnTx/>
                <a:uFillTx/>
                <a:latin typeface="Poppins Light"/>
                <a:cs typeface="Poppins Light"/>
                <a:sym typeface="Poppins Light"/>
              </a:rPr>
              <a:t>Agents communautaires </a:t>
            </a:r>
            <a:endParaRPr lang="fr-FR" sz="1050" dirty="0"/>
          </a:p>
        </p:txBody>
      </p:sp>
    </p:spTree>
    <p:extLst>
      <p:ext uri="{BB962C8B-B14F-4D97-AF65-F5344CB8AC3E}">
        <p14:creationId xmlns:p14="http://schemas.microsoft.com/office/powerpoint/2010/main" val="34178303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4"/>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17"/>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6"/>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9"/>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8"/>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21"/>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2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5" grpId="0"/>
      <p:bldP spid="16" grpId="0"/>
      <p:bldP spid="17" grpId="0"/>
      <p:bldP spid="18" grpId="0"/>
      <p:bldP spid="19" grpId="0"/>
      <p:bldP spid="20" grpId="0"/>
      <p:bldP spid="21"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187"/>
        <p:cNvGrpSpPr/>
        <p:nvPr/>
      </p:nvGrpSpPr>
      <p:grpSpPr>
        <a:xfrm>
          <a:off x="0" y="0"/>
          <a:ext cx="0" cy="0"/>
          <a:chOff x="0" y="0"/>
          <a:chExt cx="0" cy="0"/>
        </a:xfrm>
      </p:grpSpPr>
      <p:sp>
        <p:nvSpPr>
          <p:cNvPr id="195" name="Google Shape;195;p19"/>
          <p:cNvSpPr txBox="1">
            <a:spLocks noGrp="1"/>
          </p:cNvSpPr>
          <p:nvPr>
            <p:ph type="sldNum" idx="12"/>
          </p:nvPr>
        </p:nvSpPr>
        <p:spPr>
          <a:xfrm>
            <a:off x="8555875" y="4576450"/>
            <a:ext cx="435600" cy="4356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fld id="{00000000-1234-1234-1234-123412341234}" type="slidenum">
              <a:rPr lang="en"/>
              <a:t>30</a:t>
            </a:fld>
            <a:endParaRPr/>
          </a:p>
        </p:txBody>
      </p:sp>
      <p:grpSp>
        <p:nvGrpSpPr>
          <p:cNvPr id="196" name="Google Shape;196;p19"/>
          <p:cNvGrpSpPr/>
          <p:nvPr/>
        </p:nvGrpSpPr>
        <p:grpSpPr>
          <a:xfrm>
            <a:off x="6438110" y="3653462"/>
            <a:ext cx="369505" cy="369505"/>
            <a:chOff x="2594050" y="1631825"/>
            <a:chExt cx="439625" cy="439625"/>
          </a:xfrm>
        </p:grpSpPr>
        <p:sp>
          <p:nvSpPr>
            <p:cNvPr id="197" name="Google Shape;197;p19"/>
            <p:cNvSpPr/>
            <p:nvPr/>
          </p:nvSpPr>
          <p:spPr>
            <a:xfrm>
              <a:off x="2594050" y="1883300"/>
              <a:ext cx="188175" cy="188150"/>
            </a:xfrm>
            <a:custGeom>
              <a:avLst/>
              <a:gdLst/>
              <a:ahLst/>
              <a:cxnLst/>
              <a:rect l="l" t="t" r="r" b="b"/>
              <a:pathLst>
                <a:path w="7527" h="7526" fill="none" extrusionOk="0">
                  <a:moveTo>
                    <a:pt x="5992" y="0"/>
                  </a:moveTo>
                  <a:lnTo>
                    <a:pt x="537" y="6430"/>
                  </a:lnTo>
                  <a:lnTo>
                    <a:pt x="1" y="7526"/>
                  </a:lnTo>
                  <a:lnTo>
                    <a:pt x="1097" y="6990"/>
                  </a:lnTo>
                  <a:lnTo>
                    <a:pt x="7526" y="1534"/>
                  </a:lnTo>
                  <a:lnTo>
                    <a:pt x="5992" y="0"/>
                  </a:lnTo>
                  <a:close/>
                </a:path>
              </a:pathLst>
            </a:custGeom>
            <a:noFill/>
            <a:ln w="12175" cap="rnd"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8" name="Google Shape;198;p19"/>
            <p:cNvSpPr/>
            <p:nvPr/>
          </p:nvSpPr>
          <p:spPr>
            <a:xfrm>
              <a:off x="2857700" y="1631825"/>
              <a:ext cx="175975" cy="176000"/>
            </a:xfrm>
            <a:custGeom>
              <a:avLst/>
              <a:gdLst/>
              <a:ahLst/>
              <a:cxnLst/>
              <a:rect l="l" t="t" r="r" b="b"/>
              <a:pathLst>
                <a:path w="7039" h="7040" fill="none" extrusionOk="0">
                  <a:moveTo>
                    <a:pt x="268" y="2704"/>
                  </a:moveTo>
                  <a:lnTo>
                    <a:pt x="4336" y="6771"/>
                  </a:lnTo>
                  <a:lnTo>
                    <a:pt x="4336" y="6771"/>
                  </a:lnTo>
                  <a:lnTo>
                    <a:pt x="4336" y="6771"/>
                  </a:lnTo>
                  <a:lnTo>
                    <a:pt x="4652" y="6917"/>
                  </a:lnTo>
                  <a:lnTo>
                    <a:pt x="4993" y="7015"/>
                  </a:lnTo>
                  <a:lnTo>
                    <a:pt x="5310" y="7039"/>
                  </a:lnTo>
                  <a:lnTo>
                    <a:pt x="5651" y="7039"/>
                  </a:lnTo>
                  <a:lnTo>
                    <a:pt x="5992" y="6966"/>
                  </a:lnTo>
                  <a:lnTo>
                    <a:pt x="6308" y="6844"/>
                  </a:lnTo>
                  <a:lnTo>
                    <a:pt x="6454" y="6747"/>
                  </a:lnTo>
                  <a:lnTo>
                    <a:pt x="6601" y="6674"/>
                  </a:lnTo>
                  <a:lnTo>
                    <a:pt x="6747" y="6552"/>
                  </a:lnTo>
                  <a:lnTo>
                    <a:pt x="6893" y="6430"/>
                  </a:lnTo>
                  <a:lnTo>
                    <a:pt x="6893" y="6430"/>
                  </a:lnTo>
                  <a:lnTo>
                    <a:pt x="6942" y="6357"/>
                  </a:lnTo>
                  <a:lnTo>
                    <a:pt x="7015" y="6260"/>
                  </a:lnTo>
                  <a:lnTo>
                    <a:pt x="7039" y="6138"/>
                  </a:lnTo>
                  <a:lnTo>
                    <a:pt x="7039" y="6041"/>
                  </a:lnTo>
                  <a:lnTo>
                    <a:pt x="7039" y="6041"/>
                  </a:lnTo>
                  <a:lnTo>
                    <a:pt x="7039" y="5943"/>
                  </a:lnTo>
                  <a:lnTo>
                    <a:pt x="7015" y="5846"/>
                  </a:lnTo>
                  <a:lnTo>
                    <a:pt x="6942" y="5748"/>
                  </a:lnTo>
                  <a:lnTo>
                    <a:pt x="6893" y="5651"/>
                  </a:lnTo>
                  <a:lnTo>
                    <a:pt x="1389" y="147"/>
                  </a:lnTo>
                  <a:lnTo>
                    <a:pt x="1389" y="147"/>
                  </a:lnTo>
                  <a:lnTo>
                    <a:pt x="1291" y="98"/>
                  </a:lnTo>
                  <a:lnTo>
                    <a:pt x="1194" y="25"/>
                  </a:lnTo>
                  <a:lnTo>
                    <a:pt x="1096" y="0"/>
                  </a:lnTo>
                  <a:lnTo>
                    <a:pt x="999" y="0"/>
                  </a:lnTo>
                  <a:lnTo>
                    <a:pt x="999" y="0"/>
                  </a:lnTo>
                  <a:lnTo>
                    <a:pt x="902" y="0"/>
                  </a:lnTo>
                  <a:lnTo>
                    <a:pt x="780" y="25"/>
                  </a:lnTo>
                  <a:lnTo>
                    <a:pt x="682" y="98"/>
                  </a:lnTo>
                  <a:lnTo>
                    <a:pt x="609" y="147"/>
                  </a:lnTo>
                  <a:lnTo>
                    <a:pt x="609" y="147"/>
                  </a:lnTo>
                  <a:lnTo>
                    <a:pt x="487" y="293"/>
                  </a:lnTo>
                  <a:lnTo>
                    <a:pt x="366" y="439"/>
                  </a:lnTo>
                  <a:lnTo>
                    <a:pt x="293" y="585"/>
                  </a:lnTo>
                  <a:lnTo>
                    <a:pt x="195" y="731"/>
                  </a:lnTo>
                  <a:lnTo>
                    <a:pt x="73" y="1048"/>
                  </a:lnTo>
                  <a:lnTo>
                    <a:pt x="0" y="1389"/>
                  </a:lnTo>
                  <a:lnTo>
                    <a:pt x="0" y="1730"/>
                  </a:lnTo>
                  <a:lnTo>
                    <a:pt x="25" y="2046"/>
                  </a:lnTo>
                  <a:lnTo>
                    <a:pt x="122" y="2387"/>
                  </a:lnTo>
                  <a:lnTo>
                    <a:pt x="268" y="2704"/>
                  </a:lnTo>
                  <a:lnTo>
                    <a:pt x="268" y="2704"/>
                  </a:lnTo>
                  <a:close/>
                </a:path>
              </a:pathLst>
            </a:custGeom>
            <a:noFill/>
            <a:ln w="12175" cap="rnd"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9" name="Google Shape;199;p19"/>
            <p:cNvSpPr/>
            <p:nvPr/>
          </p:nvSpPr>
          <p:spPr>
            <a:xfrm>
              <a:off x="2662850" y="1699400"/>
              <a:ext cx="303250" cy="303250"/>
            </a:xfrm>
            <a:custGeom>
              <a:avLst/>
              <a:gdLst/>
              <a:ahLst/>
              <a:cxnLst/>
              <a:rect l="l" t="t" r="r" b="b"/>
              <a:pathLst>
                <a:path w="12130" h="12130" fill="none" extrusionOk="0">
                  <a:moveTo>
                    <a:pt x="8038" y="1"/>
                  </a:moveTo>
                  <a:lnTo>
                    <a:pt x="4872" y="3191"/>
                  </a:lnTo>
                  <a:lnTo>
                    <a:pt x="4872" y="3191"/>
                  </a:lnTo>
                  <a:lnTo>
                    <a:pt x="4628" y="3094"/>
                  </a:lnTo>
                  <a:lnTo>
                    <a:pt x="4385" y="2997"/>
                  </a:lnTo>
                  <a:lnTo>
                    <a:pt x="4092" y="2899"/>
                  </a:lnTo>
                  <a:lnTo>
                    <a:pt x="3800" y="2850"/>
                  </a:lnTo>
                  <a:lnTo>
                    <a:pt x="3484" y="2777"/>
                  </a:lnTo>
                  <a:lnTo>
                    <a:pt x="3167" y="2729"/>
                  </a:lnTo>
                  <a:lnTo>
                    <a:pt x="2850" y="2704"/>
                  </a:lnTo>
                  <a:lnTo>
                    <a:pt x="2534" y="2704"/>
                  </a:lnTo>
                  <a:lnTo>
                    <a:pt x="2534" y="2704"/>
                  </a:lnTo>
                  <a:lnTo>
                    <a:pt x="2241" y="2704"/>
                  </a:lnTo>
                  <a:lnTo>
                    <a:pt x="1949" y="2729"/>
                  </a:lnTo>
                  <a:lnTo>
                    <a:pt x="1633" y="2777"/>
                  </a:lnTo>
                  <a:lnTo>
                    <a:pt x="1316" y="2850"/>
                  </a:lnTo>
                  <a:lnTo>
                    <a:pt x="999" y="2972"/>
                  </a:lnTo>
                  <a:lnTo>
                    <a:pt x="707" y="3094"/>
                  </a:lnTo>
                  <a:lnTo>
                    <a:pt x="415" y="3289"/>
                  </a:lnTo>
                  <a:lnTo>
                    <a:pt x="147" y="3508"/>
                  </a:lnTo>
                  <a:lnTo>
                    <a:pt x="147" y="3508"/>
                  </a:lnTo>
                  <a:lnTo>
                    <a:pt x="74" y="3581"/>
                  </a:lnTo>
                  <a:lnTo>
                    <a:pt x="25" y="3678"/>
                  </a:lnTo>
                  <a:lnTo>
                    <a:pt x="1" y="3776"/>
                  </a:lnTo>
                  <a:lnTo>
                    <a:pt x="1" y="3898"/>
                  </a:lnTo>
                  <a:lnTo>
                    <a:pt x="1" y="3898"/>
                  </a:lnTo>
                  <a:lnTo>
                    <a:pt x="1" y="3995"/>
                  </a:lnTo>
                  <a:lnTo>
                    <a:pt x="25" y="4093"/>
                  </a:lnTo>
                  <a:lnTo>
                    <a:pt x="74" y="4190"/>
                  </a:lnTo>
                  <a:lnTo>
                    <a:pt x="147" y="4287"/>
                  </a:lnTo>
                  <a:lnTo>
                    <a:pt x="7843" y="11984"/>
                  </a:lnTo>
                  <a:lnTo>
                    <a:pt x="7843" y="11984"/>
                  </a:lnTo>
                  <a:lnTo>
                    <a:pt x="7941" y="12057"/>
                  </a:lnTo>
                  <a:lnTo>
                    <a:pt x="8038" y="12105"/>
                  </a:lnTo>
                  <a:lnTo>
                    <a:pt x="8135" y="12130"/>
                  </a:lnTo>
                  <a:lnTo>
                    <a:pt x="8233" y="12130"/>
                  </a:lnTo>
                  <a:lnTo>
                    <a:pt x="8233" y="12130"/>
                  </a:lnTo>
                  <a:lnTo>
                    <a:pt x="8355" y="12130"/>
                  </a:lnTo>
                  <a:lnTo>
                    <a:pt x="8452" y="12105"/>
                  </a:lnTo>
                  <a:lnTo>
                    <a:pt x="8549" y="12057"/>
                  </a:lnTo>
                  <a:lnTo>
                    <a:pt x="8622" y="11984"/>
                  </a:lnTo>
                  <a:lnTo>
                    <a:pt x="8622" y="11984"/>
                  </a:lnTo>
                  <a:lnTo>
                    <a:pt x="8842" y="11716"/>
                  </a:lnTo>
                  <a:lnTo>
                    <a:pt x="9036" y="11423"/>
                  </a:lnTo>
                  <a:lnTo>
                    <a:pt x="9158" y="11131"/>
                  </a:lnTo>
                  <a:lnTo>
                    <a:pt x="9280" y="10814"/>
                  </a:lnTo>
                  <a:lnTo>
                    <a:pt x="9353" y="10498"/>
                  </a:lnTo>
                  <a:lnTo>
                    <a:pt x="9402" y="10181"/>
                  </a:lnTo>
                  <a:lnTo>
                    <a:pt x="9426" y="9889"/>
                  </a:lnTo>
                  <a:lnTo>
                    <a:pt x="9426" y="9597"/>
                  </a:lnTo>
                  <a:lnTo>
                    <a:pt x="9426" y="9597"/>
                  </a:lnTo>
                  <a:lnTo>
                    <a:pt x="9426" y="9280"/>
                  </a:lnTo>
                  <a:lnTo>
                    <a:pt x="9402" y="8964"/>
                  </a:lnTo>
                  <a:lnTo>
                    <a:pt x="9353" y="8647"/>
                  </a:lnTo>
                  <a:lnTo>
                    <a:pt x="9280" y="8330"/>
                  </a:lnTo>
                  <a:lnTo>
                    <a:pt x="9231" y="8038"/>
                  </a:lnTo>
                  <a:lnTo>
                    <a:pt x="9134" y="7746"/>
                  </a:lnTo>
                  <a:lnTo>
                    <a:pt x="9036" y="7502"/>
                  </a:lnTo>
                  <a:lnTo>
                    <a:pt x="8939" y="7259"/>
                  </a:lnTo>
                  <a:lnTo>
                    <a:pt x="12130" y="4093"/>
                  </a:lnTo>
                </a:path>
              </a:pathLst>
            </a:custGeom>
            <a:noFill/>
            <a:ln w="12175" cap="rnd"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0" name="Google Shape;200;p19"/>
            <p:cNvSpPr/>
            <p:nvPr/>
          </p:nvSpPr>
          <p:spPr>
            <a:xfrm>
              <a:off x="2801675" y="1740825"/>
              <a:ext cx="49950" cy="49950"/>
            </a:xfrm>
            <a:custGeom>
              <a:avLst/>
              <a:gdLst/>
              <a:ahLst/>
              <a:cxnLst/>
              <a:rect l="l" t="t" r="r" b="b"/>
              <a:pathLst>
                <a:path w="1998" h="1998" fill="none" extrusionOk="0">
                  <a:moveTo>
                    <a:pt x="1" y="1997"/>
                  </a:moveTo>
                  <a:lnTo>
                    <a:pt x="1998" y="0"/>
                  </a:lnTo>
                </a:path>
              </a:pathLst>
            </a:custGeom>
            <a:noFill/>
            <a:ln w="12175" cap="rnd"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2" name="Titre 2">
            <a:extLst>
              <a:ext uri="{FF2B5EF4-FFF2-40B4-BE49-F238E27FC236}">
                <a16:creationId xmlns:a16="http://schemas.microsoft.com/office/drawing/2014/main" id="{174C4ED9-B284-011B-E6E4-FF148343A1CD}"/>
              </a:ext>
            </a:extLst>
          </p:cNvPr>
          <p:cNvSpPr txBox="1">
            <a:spLocks/>
          </p:cNvSpPr>
          <p:nvPr/>
        </p:nvSpPr>
        <p:spPr>
          <a:xfrm>
            <a:off x="457200" y="708925"/>
            <a:ext cx="5220300" cy="68310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fr-FR" sz="3600" b="1" dirty="0">
                <a:solidFill>
                  <a:schemeClr val="dk1"/>
                </a:solidFill>
                <a:latin typeface="Poppins"/>
                <a:cs typeface="Poppins"/>
                <a:sym typeface="Poppins"/>
              </a:rPr>
              <a:t>Efficacité</a:t>
            </a:r>
          </a:p>
        </p:txBody>
      </p:sp>
      <p:sp>
        <p:nvSpPr>
          <p:cNvPr id="6" name="ZoneTexte 5">
            <a:extLst>
              <a:ext uri="{FF2B5EF4-FFF2-40B4-BE49-F238E27FC236}">
                <a16:creationId xmlns:a16="http://schemas.microsoft.com/office/drawing/2014/main" id="{B87AA4EC-DD41-11BE-CCD9-F15C66044FF1}"/>
              </a:ext>
            </a:extLst>
          </p:cNvPr>
          <p:cNvSpPr txBox="1"/>
          <p:nvPr/>
        </p:nvSpPr>
        <p:spPr>
          <a:xfrm>
            <a:off x="266701" y="2661383"/>
            <a:ext cx="2495549" cy="1446550"/>
          </a:xfrm>
          <a:prstGeom prst="rect">
            <a:avLst/>
          </a:prstGeom>
          <a:solidFill>
            <a:schemeClr val="bg1">
              <a:lumMod val="95000"/>
            </a:schemeClr>
          </a:solidFill>
        </p:spPr>
        <p:txBody>
          <a:bodyPr wrap="square" rtlCol="0">
            <a:spAutoFit/>
          </a:bodyPr>
          <a:lstStyle/>
          <a:p>
            <a:pPr marL="171450" indent="-171450">
              <a:buFont typeface="Wingdings" panose="05000000000000000000" pitchFamily="2" charset="2"/>
              <a:buChar char="§"/>
            </a:pPr>
            <a:r>
              <a:rPr lang="fr-FR" sz="1100" dirty="0">
                <a:solidFill>
                  <a:schemeClr val="dk1"/>
                </a:solidFill>
                <a:latin typeface="Poppins Light"/>
                <a:cs typeface="Poppins Light"/>
                <a:sym typeface="Poppins Light"/>
              </a:rPr>
              <a:t>La départ du personnel des OSC affecte le déroulement des activités </a:t>
            </a:r>
          </a:p>
          <a:p>
            <a:pPr marL="171450" indent="-171450">
              <a:buFont typeface="Wingdings" panose="05000000000000000000" pitchFamily="2" charset="2"/>
              <a:buChar char="§"/>
            </a:pPr>
            <a:r>
              <a:rPr lang="fr-FR" sz="1100" dirty="0">
                <a:solidFill>
                  <a:schemeClr val="dk1"/>
                </a:solidFill>
                <a:latin typeface="Poppins Light"/>
                <a:cs typeface="Poppins Light"/>
                <a:sym typeface="Poppins Light"/>
              </a:rPr>
              <a:t>Le roulement du personnel au sein des acteurs institutionnels a un impact significatif sur le traitement des dossiers des EM.</a:t>
            </a:r>
          </a:p>
        </p:txBody>
      </p:sp>
      <p:sp>
        <p:nvSpPr>
          <p:cNvPr id="7" name="ZoneTexte 6">
            <a:extLst>
              <a:ext uri="{FF2B5EF4-FFF2-40B4-BE49-F238E27FC236}">
                <a16:creationId xmlns:a16="http://schemas.microsoft.com/office/drawing/2014/main" id="{6486F1EF-5265-CD7B-1A23-30F3007F3FFD}"/>
              </a:ext>
            </a:extLst>
          </p:cNvPr>
          <p:cNvSpPr txBox="1"/>
          <p:nvPr/>
        </p:nvSpPr>
        <p:spPr>
          <a:xfrm>
            <a:off x="266701" y="2399746"/>
            <a:ext cx="2495549" cy="261610"/>
          </a:xfrm>
          <a:prstGeom prst="rect">
            <a:avLst/>
          </a:prstGeom>
          <a:solidFill>
            <a:srgbClr val="00B0F0"/>
          </a:solidFill>
        </p:spPr>
        <p:txBody>
          <a:bodyPr wrap="square" rtlCol="0">
            <a:spAutoFit/>
          </a:bodyPr>
          <a:lstStyle/>
          <a:p>
            <a:pPr algn="ctr"/>
            <a:r>
              <a:rPr lang="fr-FR" sz="1100" dirty="0">
                <a:solidFill>
                  <a:schemeClr val="tx1"/>
                </a:solidFill>
                <a:latin typeface="Poppins Light"/>
                <a:cs typeface="Poppins Light"/>
                <a:sym typeface="Poppins Light"/>
              </a:rPr>
              <a:t>Rotation du personnel</a:t>
            </a:r>
          </a:p>
        </p:txBody>
      </p:sp>
      <p:sp>
        <p:nvSpPr>
          <p:cNvPr id="8" name="ZoneTexte 7">
            <a:extLst>
              <a:ext uri="{FF2B5EF4-FFF2-40B4-BE49-F238E27FC236}">
                <a16:creationId xmlns:a16="http://schemas.microsoft.com/office/drawing/2014/main" id="{04D461FC-4882-B980-9F7E-8C657529F4D7}"/>
              </a:ext>
            </a:extLst>
          </p:cNvPr>
          <p:cNvSpPr txBox="1"/>
          <p:nvPr/>
        </p:nvSpPr>
        <p:spPr>
          <a:xfrm>
            <a:off x="2926022" y="2673337"/>
            <a:ext cx="2931853" cy="1446550"/>
          </a:xfrm>
          <a:prstGeom prst="rect">
            <a:avLst/>
          </a:prstGeom>
          <a:solidFill>
            <a:schemeClr val="bg1">
              <a:lumMod val="95000"/>
            </a:schemeClr>
          </a:solidFill>
        </p:spPr>
        <p:txBody>
          <a:bodyPr wrap="square" rtlCol="0">
            <a:spAutoFit/>
          </a:bodyPr>
          <a:lstStyle/>
          <a:p>
            <a:pPr marL="171450" indent="-171450">
              <a:buFont typeface="Wingdings" panose="05000000000000000000" pitchFamily="2" charset="2"/>
              <a:buChar char="§"/>
            </a:pPr>
            <a:r>
              <a:rPr lang="fr-FR" sz="1100" dirty="0">
                <a:solidFill>
                  <a:schemeClr val="dk1"/>
                </a:solidFill>
                <a:latin typeface="Poppins Light"/>
                <a:cs typeface="Poppins Light"/>
                <a:sym typeface="Poppins Light"/>
              </a:rPr>
              <a:t>La question de l'hébergement reste complexe et soulève des enjeux politiques et sécuritaires, poussant de nombreux migrants à chercher refuge dans la forêt.</a:t>
            </a:r>
          </a:p>
          <a:p>
            <a:pPr marL="171450" indent="-171450">
              <a:buFont typeface="Wingdings" panose="05000000000000000000" pitchFamily="2" charset="2"/>
              <a:buChar char="§"/>
            </a:pPr>
            <a:r>
              <a:rPr lang="fr-FR" sz="1100" dirty="0">
                <a:solidFill>
                  <a:schemeClr val="dk1"/>
                </a:solidFill>
                <a:latin typeface="Poppins Light"/>
                <a:cs typeface="Poppins Light"/>
                <a:sym typeface="Poppins Light"/>
              </a:rPr>
              <a:t>Décalage entre la vision de la PIPEM au niveau central et l’entraide nationale au niveau territorial.</a:t>
            </a:r>
          </a:p>
        </p:txBody>
      </p:sp>
      <p:sp>
        <p:nvSpPr>
          <p:cNvPr id="9" name="ZoneTexte 8">
            <a:extLst>
              <a:ext uri="{FF2B5EF4-FFF2-40B4-BE49-F238E27FC236}">
                <a16:creationId xmlns:a16="http://schemas.microsoft.com/office/drawing/2014/main" id="{3069EE95-12F2-93EA-4CCA-C6EECFF64E70}"/>
              </a:ext>
            </a:extLst>
          </p:cNvPr>
          <p:cNvSpPr txBox="1"/>
          <p:nvPr/>
        </p:nvSpPr>
        <p:spPr>
          <a:xfrm>
            <a:off x="2926022" y="2411700"/>
            <a:ext cx="2931853" cy="261610"/>
          </a:xfrm>
          <a:prstGeom prst="rect">
            <a:avLst/>
          </a:prstGeom>
          <a:solidFill>
            <a:srgbClr val="00B0F0"/>
          </a:solidFill>
        </p:spPr>
        <p:txBody>
          <a:bodyPr wrap="square" rtlCol="0">
            <a:spAutoFit/>
          </a:bodyPr>
          <a:lstStyle/>
          <a:p>
            <a:pPr algn="ctr"/>
            <a:r>
              <a:rPr lang="fr-FR" sz="1100" dirty="0">
                <a:solidFill>
                  <a:schemeClr val="tx1"/>
                </a:solidFill>
                <a:latin typeface="Poppins Light"/>
                <a:cs typeface="Poppins Light"/>
                <a:sym typeface="Poppins Light"/>
              </a:rPr>
              <a:t>Hébergement</a:t>
            </a:r>
          </a:p>
        </p:txBody>
      </p:sp>
      <p:sp>
        <p:nvSpPr>
          <p:cNvPr id="3" name="Rectangle 2">
            <a:extLst>
              <a:ext uri="{FF2B5EF4-FFF2-40B4-BE49-F238E27FC236}">
                <a16:creationId xmlns:a16="http://schemas.microsoft.com/office/drawing/2014/main" id="{79D012D9-D4AD-9EEE-D40D-288B21B16F23}"/>
              </a:ext>
            </a:extLst>
          </p:cNvPr>
          <p:cNvSpPr/>
          <p:nvPr/>
        </p:nvSpPr>
        <p:spPr>
          <a:xfrm>
            <a:off x="6784372" y="2116473"/>
            <a:ext cx="1539574" cy="890685"/>
          </a:xfrm>
          <a:prstGeom prst="rect">
            <a:avLst/>
          </a:prstGeom>
          <a:solidFill>
            <a:schemeClr val="bg1">
              <a:lumMod val="95000"/>
            </a:schemeClr>
          </a:solidFill>
          <a:ln w="5715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Google Shape;527;p38">
            <a:extLst>
              <a:ext uri="{FF2B5EF4-FFF2-40B4-BE49-F238E27FC236}">
                <a16:creationId xmlns:a16="http://schemas.microsoft.com/office/drawing/2014/main" id="{866A51DF-49AC-0BA4-3A0D-A5E891D44946}"/>
              </a:ext>
            </a:extLst>
          </p:cNvPr>
          <p:cNvSpPr txBox="1">
            <a:spLocks/>
          </p:cNvSpPr>
          <p:nvPr/>
        </p:nvSpPr>
        <p:spPr>
          <a:xfrm flipH="1">
            <a:off x="7058024" y="2285253"/>
            <a:ext cx="1734079" cy="548006"/>
          </a:xfrm>
          <a:prstGeom prst="rect">
            <a:avLst/>
          </a:prstGeom>
          <a:solidFill>
            <a:schemeClr val="bg1">
              <a:lumMod val="95000"/>
            </a:schemeClr>
          </a:solid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L="457200" marR="0" lvl="0" indent="-317500" algn="l" rtl="0">
              <a:lnSpc>
                <a:spcPct val="100000"/>
              </a:lnSpc>
              <a:spcBef>
                <a:spcPts val="0"/>
              </a:spcBef>
              <a:spcAft>
                <a:spcPts val="0"/>
              </a:spcAft>
              <a:buClr>
                <a:srgbClr val="434343"/>
              </a:buClr>
              <a:buSzPts val="1400"/>
              <a:buFont typeface="Roboto Condensed Light"/>
              <a:buNone/>
              <a:defRPr sz="1400" b="0" i="0" u="none" strike="noStrike" cap="none">
                <a:solidFill>
                  <a:srgbClr val="434343"/>
                </a:solidFill>
                <a:latin typeface="Roboto Condensed Light"/>
                <a:ea typeface="Roboto Condensed Light"/>
                <a:cs typeface="Roboto Condensed Light"/>
                <a:sym typeface="Roboto Condensed Light"/>
              </a:defRPr>
            </a:lvl1pPr>
            <a:lvl2pPr marL="914400" marR="0" lvl="1" indent="-317500" algn="l" rtl="0">
              <a:lnSpc>
                <a:spcPct val="100000"/>
              </a:lnSpc>
              <a:spcBef>
                <a:spcPts val="0"/>
              </a:spcBef>
              <a:spcAft>
                <a:spcPts val="0"/>
              </a:spcAft>
              <a:buClr>
                <a:srgbClr val="434343"/>
              </a:buClr>
              <a:buSzPts val="1400"/>
              <a:buFont typeface="Roboto Condensed Light"/>
              <a:buNone/>
              <a:defRPr sz="1400" b="0" i="0" u="none" strike="noStrike" cap="none">
                <a:solidFill>
                  <a:srgbClr val="434343"/>
                </a:solidFill>
                <a:latin typeface="Roboto Condensed Light"/>
                <a:ea typeface="Roboto Condensed Light"/>
                <a:cs typeface="Roboto Condensed Light"/>
                <a:sym typeface="Roboto Condensed Light"/>
              </a:defRPr>
            </a:lvl2pPr>
            <a:lvl3pPr marL="1371600" marR="0" lvl="2" indent="-317500" algn="l" rtl="0">
              <a:lnSpc>
                <a:spcPct val="100000"/>
              </a:lnSpc>
              <a:spcBef>
                <a:spcPts val="0"/>
              </a:spcBef>
              <a:spcAft>
                <a:spcPts val="0"/>
              </a:spcAft>
              <a:buClr>
                <a:srgbClr val="434343"/>
              </a:buClr>
              <a:buSzPts val="1400"/>
              <a:buFont typeface="Roboto Condensed Light"/>
              <a:buNone/>
              <a:defRPr sz="1400" b="0" i="0" u="none" strike="noStrike" cap="none">
                <a:solidFill>
                  <a:srgbClr val="434343"/>
                </a:solidFill>
                <a:latin typeface="Roboto Condensed Light"/>
                <a:ea typeface="Roboto Condensed Light"/>
                <a:cs typeface="Roboto Condensed Light"/>
                <a:sym typeface="Roboto Condensed Light"/>
              </a:defRPr>
            </a:lvl3pPr>
            <a:lvl4pPr marL="1828800" marR="0" lvl="3" indent="-317500" algn="l" rtl="0">
              <a:lnSpc>
                <a:spcPct val="100000"/>
              </a:lnSpc>
              <a:spcBef>
                <a:spcPts val="0"/>
              </a:spcBef>
              <a:spcAft>
                <a:spcPts val="0"/>
              </a:spcAft>
              <a:buClr>
                <a:srgbClr val="434343"/>
              </a:buClr>
              <a:buSzPts val="1400"/>
              <a:buFont typeface="Roboto Condensed Light"/>
              <a:buNone/>
              <a:defRPr sz="1400" b="0" i="0" u="none" strike="noStrike" cap="none">
                <a:solidFill>
                  <a:srgbClr val="434343"/>
                </a:solidFill>
                <a:latin typeface="Roboto Condensed Light"/>
                <a:ea typeface="Roboto Condensed Light"/>
                <a:cs typeface="Roboto Condensed Light"/>
                <a:sym typeface="Roboto Condensed Light"/>
              </a:defRPr>
            </a:lvl4pPr>
            <a:lvl5pPr marL="2286000" marR="0" lvl="4" indent="-317500" algn="l" rtl="0">
              <a:lnSpc>
                <a:spcPct val="100000"/>
              </a:lnSpc>
              <a:spcBef>
                <a:spcPts val="0"/>
              </a:spcBef>
              <a:spcAft>
                <a:spcPts val="0"/>
              </a:spcAft>
              <a:buClr>
                <a:srgbClr val="434343"/>
              </a:buClr>
              <a:buSzPts val="1400"/>
              <a:buFont typeface="Roboto Condensed Light"/>
              <a:buNone/>
              <a:defRPr sz="1400" b="0" i="0" u="none" strike="noStrike" cap="none">
                <a:solidFill>
                  <a:srgbClr val="434343"/>
                </a:solidFill>
                <a:latin typeface="Roboto Condensed Light"/>
                <a:ea typeface="Roboto Condensed Light"/>
                <a:cs typeface="Roboto Condensed Light"/>
                <a:sym typeface="Roboto Condensed Light"/>
              </a:defRPr>
            </a:lvl5pPr>
            <a:lvl6pPr marL="2743200" marR="0" lvl="5" indent="-317500" algn="l" rtl="0">
              <a:lnSpc>
                <a:spcPct val="100000"/>
              </a:lnSpc>
              <a:spcBef>
                <a:spcPts val="0"/>
              </a:spcBef>
              <a:spcAft>
                <a:spcPts val="0"/>
              </a:spcAft>
              <a:buClr>
                <a:srgbClr val="434343"/>
              </a:buClr>
              <a:buSzPts val="1400"/>
              <a:buFont typeface="Roboto Condensed Light"/>
              <a:buNone/>
              <a:defRPr sz="1400" b="0" i="0" u="none" strike="noStrike" cap="none">
                <a:solidFill>
                  <a:srgbClr val="434343"/>
                </a:solidFill>
                <a:latin typeface="Roboto Condensed Light"/>
                <a:ea typeface="Roboto Condensed Light"/>
                <a:cs typeface="Roboto Condensed Light"/>
                <a:sym typeface="Roboto Condensed Light"/>
              </a:defRPr>
            </a:lvl6pPr>
            <a:lvl7pPr marL="3200400" marR="0" lvl="6" indent="-317500" algn="l" rtl="0">
              <a:lnSpc>
                <a:spcPct val="100000"/>
              </a:lnSpc>
              <a:spcBef>
                <a:spcPts val="0"/>
              </a:spcBef>
              <a:spcAft>
                <a:spcPts val="0"/>
              </a:spcAft>
              <a:buClr>
                <a:srgbClr val="434343"/>
              </a:buClr>
              <a:buSzPts val="1400"/>
              <a:buFont typeface="Roboto Condensed Light"/>
              <a:buNone/>
              <a:defRPr sz="1400" b="0" i="0" u="none" strike="noStrike" cap="none">
                <a:solidFill>
                  <a:srgbClr val="434343"/>
                </a:solidFill>
                <a:latin typeface="Roboto Condensed Light"/>
                <a:ea typeface="Roboto Condensed Light"/>
                <a:cs typeface="Roboto Condensed Light"/>
                <a:sym typeface="Roboto Condensed Light"/>
              </a:defRPr>
            </a:lvl7pPr>
            <a:lvl8pPr marL="3657600" marR="0" lvl="7" indent="-317500" algn="l" rtl="0">
              <a:lnSpc>
                <a:spcPct val="100000"/>
              </a:lnSpc>
              <a:spcBef>
                <a:spcPts val="0"/>
              </a:spcBef>
              <a:spcAft>
                <a:spcPts val="0"/>
              </a:spcAft>
              <a:buClr>
                <a:srgbClr val="434343"/>
              </a:buClr>
              <a:buSzPts val="1400"/>
              <a:buFont typeface="Roboto Condensed Light"/>
              <a:buNone/>
              <a:defRPr sz="1400" b="0" i="0" u="none" strike="noStrike" cap="none">
                <a:solidFill>
                  <a:srgbClr val="434343"/>
                </a:solidFill>
                <a:latin typeface="Roboto Condensed Light"/>
                <a:ea typeface="Roboto Condensed Light"/>
                <a:cs typeface="Roboto Condensed Light"/>
                <a:sym typeface="Roboto Condensed Light"/>
              </a:defRPr>
            </a:lvl8pPr>
            <a:lvl9pPr marL="4114800" marR="0" lvl="8" indent="-317500" algn="l" rtl="0">
              <a:lnSpc>
                <a:spcPct val="100000"/>
              </a:lnSpc>
              <a:spcBef>
                <a:spcPts val="0"/>
              </a:spcBef>
              <a:spcAft>
                <a:spcPts val="0"/>
              </a:spcAft>
              <a:buClr>
                <a:srgbClr val="434343"/>
              </a:buClr>
              <a:buSzPts val="1400"/>
              <a:buFont typeface="Roboto Condensed Light"/>
              <a:buNone/>
              <a:defRPr sz="1400" b="0" i="0" u="none" strike="noStrike" cap="none">
                <a:solidFill>
                  <a:srgbClr val="434343"/>
                </a:solidFill>
                <a:latin typeface="Roboto Condensed Light"/>
                <a:ea typeface="Roboto Condensed Light"/>
                <a:cs typeface="Roboto Condensed Light"/>
                <a:sym typeface="Roboto Condensed Light"/>
              </a:defRPr>
            </a:lvl9pPr>
          </a:lstStyle>
          <a:p>
            <a:pPr marL="0" marR="0" lvl="0" indent="0" algn="r" defTabSz="914400" rtl="0" eaLnBrk="1" fontAlgn="auto" latinLnBrk="0" hangingPunct="1">
              <a:lnSpc>
                <a:spcPct val="100000"/>
              </a:lnSpc>
              <a:spcBef>
                <a:spcPts val="0"/>
              </a:spcBef>
              <a:spcAft>
                <a:spcPts val="0"/>
              </a:spcAft>
              <a:buClr>
                <a:srgbClr val="434343"/>
              </a:buClr>
              <a:buSzPts val="1400"/>
              <a:tabLst/>
              <a:defRPr/>
            </a:pPr>
            <a:r>
              <a:rPr lang="fr-FR" sz="1050" dirty="0">
                <a:solidFill>
                  <a:schemeClr val="dk1"/>
                </a:solidFill>
                <a:latin typeface="Poppins Light"/>
                <a:cs typeface="Poppins Light"/>
              </a:rPr>
              <a:t>Facteurs limitatifs</a:t>
            </a:r>
          </a:p>
        </p:txBody>
      </p:sp>
    </p:spTree>
    <p:extLst>
      <p:ext uri="{BB962C8B-B14F-4D97-AF65-F5344CB8AC3E}">
        <p14:creationId xmlns:p14="http://schemas.microsoft.com/office/powerpoint/2010/main" val="24613455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6"/>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187"/>
        <p:cNvGrpSpPr/>
        <p:nvPr/>
      </p:nvGrpSpPr>
      <p:grpSpPr>
        <a:xfrm>
          <a:off x="0" y="0"/>
          <a:ext cx="0" cy="0"/>
          <a:chOff x="0" y="0"/>
          <a:chExt cx="0" cy="0"/>
        </a:xfrm>
      </p:grpSpPr>
      <p:sp>
        <p:nvSpPr>
          <p:cNvPr id="195" name="Google Shape;195;p19"/>
          <p:cNvSpPr txBox="1">
            <a:spLocks noGrp="1"/>
          </p:cNvSpPr>
          <p:nvPr>
            <p:ph type="sldNum" idx="12"/>
          </p:nvPr>
        </p:nvSpPr>
        <p:spPr>
          <a:xfrm>
            <a:off x="8555875" y="4576450"/>
            <a:ext cx="435600" cy="4356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fld id="{00000000-1234-1234-1234-123412341234}" type="slidenum">
              <a:rPr lang="en"/>
              <a:t>31</a:t>
            </a:fld>
            <a:endParaRPr/>
          </a:p>
        </p:txBody>
      </p:sp>
      <p:grpSp>
        <p:nvGrpSpPr>
          <p:cNvPr id="196" name="Google Shape;196;p19"/>
          <p:cNvGrpSpPr/>
          <p:nvPr/>
        </p:nvGrpSpPr>
        <p:grpSpPr>
          <a:xfrm>
            <a:off x="6438110" y="3653462"/>
            <a:ext cx="369505" cy="369505"/>
            <a:chOff x="2594050" y="1631825"/>
            <a:chExt cx="439625" cy="439625"/>
          </a:xfrm>
        </p:grpSpPr>
        <p:sp>
          <p:nvSpPr>
            <p:cNvPr id="197" name="Google Shape;197;p19"/>
            <p:cNvSpPr/>
            <p:nvPr/>
          </p:nvSpPr>
          <p:spPr>
            <a:xfrm>
              <a:off x="2594050" y="1883300"/>
              <a:ext cx="188175" cy="188150"/>
            </a:xfrm>
            <a:custGeom>
              <a:avLst/>
              <a:gdLst/>
              <a:ahLst/>
              <a:cxnLst/>
              <a:rect l="l" t="t" r="r" b="b"/>
              <a:pathLst>
                <a:path w="7527" h="7526" fill="none" extrusionOk="0">
                  <a:moveTo>
                    <a:pt x="5992" y="0"/>
                  </a:moveTo>
                  <a:lnTo>
                    <a:pt x="537" y="6430"/>
                  </a:lnTo>
                  <a:lnTo>
                    <a:pt x="1" y="7526"/>
                  </a:lnTo>
                  <a:lnTo>
                    <a:pt x="1097" y="6990"/>
                  </a:lnTo>
                  <a:lnTo>
                    <a:pt x="7526" y="1534"/>
                  </a:lnTo>
                  <a:lnTo>
                    <a:pt x="5992" y="0"/>
                  </a:lnTo>
                  <a:close/>
                </a:path>
              </a:pathLst>
            </a:custGeom>
            <a:noFill/>
            <a:ln w="12175" cap="rnd"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8" name="Google Shape;198;p19"/>
            <p:cNvSpPr/>
            <p:nvPr/>
          </p:nvSpPr>
          <p:spPr>
            <a:xfrm>
              <a:off x="2857700" y="1631825"/>
              <a:ext cx="175975" cy="176000"/>
            </a:xfrm>
            <a:custGeom>
              <a:avLst/>
              <a:gdLst/>
              <a:ahLst/>
              <a:cxnLst/>
              <a:rect l="l" t="t" r="r" b="b"/>
              <a:pathLst>
                <a:path w="7039" h="7040" fill="none" extrusionOk="0">
                  <a:moveTo>
                    <a:pt x="268" y="2704"/>
                  </a:moveTo>
                  <a:lnTo>
                    <a:pt x="4336" y="6771"/>
                  </a:lnTo>
                  <a:lnTo>
                    <a:pt x="4336" y="6771"/>
                  </a:lnTo>
                  <a:lnTo>
                    <a:pt x="4336" y="6771"/>
                  </a:lnTo>
                  <a:lnTo>
                    <a:pt x="4652" y="6917"/>
                  </a:lnTo>
                  <a:lnTo>
                    <a:pt x="4993" y="7015"/>
                  </a:lnTo>
                  <a:lnTo>
                    <a:pt x="5310" y="7039"/>
                  </a:lnTo>
                  <a:lnTo>
                    <a:pt x="5651" y="7039"/>
                  </a:lnTo>
                  <a:lnTo>
                    <a:pt x="5992" y="6966"/>
                  </a:lnTo>
                  <a:lnTo>
                    <a:pt x="6308" y="6844"/>
                  </a:lnTo>
                  <a:lnTo>
                    <a:pt x="6454" y="6747"/>
                  </a:lnTo>
                  <a:lnTo>
                    <a:pt x="6601" y="6674"/>
                  </a:lnTo>
                  <a:lnTo>
                    <a:pt x="6747" y="6552"/>
                  </a:lnTo>
                  <a:lnTo>
                    <a:pt x="6893" y="6430"/>
                  </a:lnTo>
                  <a:lnTo>
                    <a:pt x="6893" y="6430"/>
                  </a:lnTo>
                  <a:lnTo>
                    <a:pt x="6942" y="6357"/>
                  </a:lnTo>
                  <a:lnTo>
                    <a:pt x="7015" y="6260"/>
                  </a:lnTo>
                  <a:lnTo>
                    <a:pt x="7039" y="6138"/>
                  </a:lnTo>
                  <a:lnTo>
                    <a:pt x="7039" y="6041"/>
                  </a:lnTo>
                  <a:lnTo>
                    <a:pt x="7039" y="6041"/>
                  </a:lnTo>
                  <a:lnTo>
                    <a:pt x="7039" y="5943"/>
                  </a:lnTo>
                  <a:lnTo>
                    <a:pt x="7015" y="5846"/>
                  </a:lnTo>
                  <a:lnTo>
                    <a:pt x="6942" y="5748"/>
                  </a:lnTo>
                  <a:lnTo>
                    <a:pt x="6893" y="5651"/>
                  </a:lnTo>
                  <a:lnTo>
                    <a:pt x="1389" y="147"/>
                  </a:lnTo>
                  <a:lnTo>
                    <a:pt x="1389" y="147"/>
                  </a:lnTo>
                  <a:lnTo>
                    <a:pt x="1291" y="98"/>
                  </a:lnTo>
                  <a:lnTo>
                    <a:pt x="1194" y="25"/>
                  </a:lnTo>
                  <a:lnTo>
                    <a:pt x="1096" y="0"/>
                  </a:lnTo>
                  <a:lnTo>
                    <a:pt x="999" y="0"/>
                  </a:lnTo>
                  <a:lnTo>
                    <a:pt x="999" y="0"/>
                  </a:lnTo>
                  <a:lnTo>
                    <a:pt x="902" y="0"/>
                  </a:lnTo>
                  <a:lnTo>
                    <a:pt x="780" y="25"/>
                  </a:lnTo>
                  <a:lnTo>
                    <a:pt x="682" y="98"/>
                  </a:lnTo>
                  <a:lnTo>
                    <a:pt x="609" y="147"/>
                  </a:lnTo>
                  <a:lnTo>
                    <a:pt x="609" y="147"/>
                  </a:lnTo>
                  <a:lnTo>
                    <a:pt x="487" y="293"/>
                  </a:lnTo>
                  <a:lnTo>
                    <a:pt x="366" y="439"/>
                  </a:lnTo>
                  <a:lnTo>
                    <a:pt x="293" y="585"/>
                  </a:lnTo>
                  <a:lnTo>
                    <a:pt x="195" y="731"/>
                  </a:lnTo>
                  <a:lnTo>
                    <a:pt x="73" y="1048"/>
                  </a:lnTo>
                  <a:lnTo>
                    <a:pt x="0" y="1389"/>
                  </a:lnTo>
                  <a:lnTo>
                    <a:pt x="0" y="1730"/>
                  </a:lnTo>
                  <a:lnTo>
                    <a:pt x="25" y="2046"/>
                  </a:lnTo>
                  <a:lnTo>
                    <a:pt x="122" y="2387"/>
                  </a:lnTo>
                  <a:lnTo>
                    <a:pt x="268" y="2704"/>
                  </a:lnTo>
                  <a:lnTo>
                    <a:pt x="268" y="2704"/>
                  </a:lnTo>
                  <a:close/>
                </a:path>
              </a:pathLst>
            </a:custGeom>
            <a:noFill/>
            <a:ln w="12175" cap="rnd"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9" name="Google Shape;199;p19"/>
            <p:cNvSpPr/>
            <p:nvPr/>
          </p:nvSpPr>
          <p:spPr>
            <a:xfrm>
              <a:off x="2662850" y="1699400"/>
              <a:ext cx="303250" cy="303250"/>
            </a:xfrm>
            <a:custGeom>
              <a:avLst/>
              <a:gdLst/>
              <a:ahLst/>
              <a:cxnLst/>
              <a:rect l="l" t="t" r="r" b="b"/>
              <a:pathLst>
                <a:path w="12130" h="12130" fill="none" extrusionOk="0">
                  <a:moveTo>
                    <a:pt x="8038" y="1"/>
                  </a:moveTo>
                  <a:lnTo>
                    <a:pt x="4872" y="3191"/>
                  </a:lnTo>
                  <a:lnTo>
                    <a:pt x="4872" y="3191"/>
                  </a:lnTo>
                  <a:lnTo>
                    <a:pt x="4628" y="3094"/>
                  </a:lnTo>
                  <a:lnTo>
                    <a:pt x="4385" y="2997"/>
                  </a:lnTo>
                  <a:lnTo>
                    <a:pt x="4092" y="2899"/>
                  </a:lnTo>
                  <a:lnTo>
                    <a:pt x="3800" y="2850"/>
                  </a:lnTo>
                  <a:lnTo>
                    <a:pt x="3484" y="2777"/>
                  </a:lnTo>
                  <a:lnTo>
                    <a:pt x="3167" y="2729"/>
                  </a:lnTo>
                  <a:lnTo>
                    <a:pt x="2850" y="2704"/>
                  </a:lnTo>
                  <a:lnTo>
                    <a:pt x="2534" y="2704"/>
                  </a:lnTo>
                  <a:lnTo>
                    <a:pt x="2534" y="2704"/>
                  </a:lnTo>
                  <a:lnTo>
                    <a:pt x="2241" y="2704"/>
                  </a:lnTo>
                  <a:lnTo>
                    <a:pt x="1949" y="2729"/>
                  </a:lnTo>
                  <a:lnTo>
                    <a:pt x="1633" y="2777"/>
                  </a:lnTo>
                  <a:lnTo>
                    <a:pt x="1316" y="2850"/>
                  </a:lnTo>
                  <a:lnTo>
                    <a:pt x="999" y="2972"/>
                  </a:lnTo>
                  <a:lnTo>
                    <a:pt x="707" y="3094"/>
                  </a:lnTo>
                  <a:lnTo>
                    <a:pt x="415" y="3289"/>
                  </a:lnTo>
                  <a:lnTo>
                    <a:pt x="147" y="3508"/>
                  </a:lnTo>
                  <a:lnTo>
                    <a:pt x="147" y="3508"/>
                  </a:lnTo>
                  <a:lnTo>
                    <a:pt x="74" y="3581"/>
                  </a:lnTo>
                  <a:lnTo>
                    <a:pt x="25" y="3678"/>
                  </a:lnTo>
                  <a:lnTo>
                    <a:pt x="1" y="3776"/>
                  </a:lnTo>
                  <a:lnTo>
                    <a:pt x="1" y="3898"/>
                  </a:lnTo>
                  <a:lnTo>
                    <a:pt x="1" y="3898"/>
                  </a:lnTo>
                  <a:lnTo>
                    <a:pt x="1" y="3995"/>
                  </a:lnTo>
                  <a:lnTo>
                    <a:pt x="25" y="4093"/>
                  </a:lnTo>
                  <a:lnTo>
                    <a:pt x="74" y="4190"/>
                  </a:lnTo>
                  <a:lnTo>
                    <a:pt x="147" y="4287"/>
                  </a:lnTo>
                  <a:lnTo>
                    <a:pt x="7843" y="11984"/>
                  </a:lnTo>
                  <a:lnTo>
                    <a:pt x="7843" y="11984"/>
                  </a:lnTo>
                  <a:lnTo>
                    <a:pt x="7941" y="12057"/>
                  </a:lnTo>
                  <a:lnTo>
                    <a:pt x="8038" y="12105"/>
                  </a:lnTo>
                  <a:lnTo>
                    <a:pt x="8135" y="12130"/>
                  </a:lnTo>
                  <a:lnTo>
                    <a:pt x="8233" y="12130"/>
                  </a:lnTo>
                  <a:lnTo>
                    <a:pt x="8233" y="12130"/>
                  </a:lnTo>
                  <a:lnTo>
                    <a:pt x="8355" y="12130"/>
                  </a:lnTo>
                  <a:lnTo>
                    <a:pt x="8452" y="12105"/>
                  </a:lnTo>
                  <a:lnTo>
                    <a:pt x="8549" y="12057"/>
                  </a:lnTo>
                  <a:lnTo>
                    <a:pt x="8622" y="11984"/>
                  </a:lnTo>
                  <a:lnTo>
                    <a:pt x="8622" y="11984"/>
                  </a:lnTo>
                  <a:lnTo>
                    <a:pt x="8842" y="11716"/>
                  </a:lnTo>
                  <a:lnTo>
                    <a:pt x="9036" y="11423"/>
                  </a:lnTo>
                  <a:lnTo>
                    <a:pt x="9158" y="11131"/>
                  </a:lnTo>
                  <a:lnTo>
                    <a:pt x="9280" y="10814"/>
                  </a:lnTo>
                  <a:lnTo>
                    <a:pt x="9353" y="10498"/>
                  </a:lnTo>
                  <a:lnTo>
                    <a:pt x="9402" y="10181"/>
                  </a:lnTo>
                  <a:lnTo>
                    <a:pt x="9426" y="9889"/>
                  </a:lnTo>
                  <a:lnTo>
                    <a:pt x="9426" y="9597"/>
                  </a:lnTo>
                  <a:lnTo>
                    <a:pt x="9426" y="9597"/>
                  </a:lnTo>
                  <a:lnTo>
                    <a:pt x="9426" y="9280"/>
                  </a:lnTo>
                  <a:lnTo>
                    <a:pt x="9402" y="8964"/>
                  </a:lnTo>
                  <a:lnTo>
                    <a:pt x="9353" y="8647"/>
                  </a:lnTo>
                  <a:lnTo>
                    <a:pt x="9280" y="8330"/>
                  </a:lnTo>
                  <a:lnTo>
                    <a:pt x="9231" y="8038"/>
                  </a:lnTo>
                  <a:lnTo>
                    <a:pt x="9134" y="7746"/>
                  </a:lnTo>
                  <a:lnTo>
                    <a:pt x="9036" y="7502"/>
                  </a:lnTo>
                  <a:lnTo>
                    <a:pt x="8939" y="7259"/>
                  </a:lnTo>
                  <a:lnTo>
                    <a:pt x="12130" y="4093"/>
                  </a:lnTo>
                </a:path>
              </a:pathLst>
            </a:custGeom>
            <a:noFill/>
            <a:ln w="12175" cap="rnd"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0" name="Google Shape;200;p19"/>
            <p:cNvSpPr/>
            <p:nvPr/>
          </p:nvSpPr>
          <p:spPr>
            <a:xfrm>
              <a:off x="2801675" y="1740825"/>
              <a:ext cx="49950" cy="49950"/>
            </a:xfrm>
            <a:custGeom>
              <a:avLst/>
              <a:gdLst/>
              <a:ahLst/>
              <a:cxnLst/>
              <a:rect l="l" t="t" r="r" b="b"/>
              <a:pathLst>
                <a:path w="1998" h="1998" fill="none" extrusionOk="0">
                  <a:moveTo>
                    <a:pt x="1" y="1997"/>
                  </a:moveTo>
                  <a:lnTo>
                    <a:pt x="1998" y="0"/>
                  </a:lnTo>
                </a:path>
              </a:pathLst>
            </a:custGeom>
            <a:noFill/>
            <a:ln w="12175" cap="rnd"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2" name="Titre 2">
            <a:extLst>
              <a:ext uri="{FF2B5EF4-FFF2-40B4-BE49-F238E27FC236}">
                <a16:creationId xmlns:a16="http://schemas.microsoft.com/office/drawing/2014/main" id="{174C4ED9-B284-011B-E6E4-FF148343A1CD}"/>
              </a:ext>
            </a:extLst>
          </p:cNvPr>
          <p:cNvSpPr txBox="1">
            <a:spLocks/>
          </p:cNvSpPr>
          <p:nvPr/>
        </p:nvSpPr>
        <p:spPr>
          <a:xfrm>
            <a:off x="457200" y="708925"/>
            <a:ext cx="5220300" cy="68310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fr-FR" sz="3600" b="1" dirty="0">
                <a:solidFill>
                  <a:schemeClr val="dk1"/>
                </a:solidFill>
                <a:latin typeface="Poppins"/>
                <a:cs typeface="Poppins"/>
                <a:sym typeface="Poppins"/>
              </a:rPr>
              <a:t>Efficacité</a:t>
            </a:r>
          </a:p>
        </p:txBody>
      </p:sp>
      <p:sp>
        <p:nvSpPr>
          <p:cNvPr id="6" name="ZoneTexte 5">
            <a:extLst>
              <a:ext uri="{FF2B5EF4-FFF2-40B4-BE49-F238E27FC236}">
                <a16:creationId xmlns:a16="http://schemas.microsoft.com/office/drawing/2014/main" id="{B87AA4EC-DD41-11BE-CCD9-F15C66044FF1}"/>
              </a:ext>
            </a:extLst>
          </p:cNvPr>
          <p:cNvSpPr txBox="1"/>
          <p:nvPr/>
        </p:nvSpPr>
        <p:spPr>
          <a:xfrm>
            <a:off x="293954" y="2647438"/>
            <a:ext cx="2524540" cy="1615827"/>
          </a:xfrm>
          <a:prstGeom prst="rect">
            <a:avLst/>
          </a:prstGeom>
          <a:solidFill>
            <a:schemeClr val="bg1">
              <a:lumMod val="95000"/>
            </a:schemeClr>
          </a:solidFill>
        </p:spPr>
        <p:txBody>
          <a:bodyPr wrap="square" rtlCol="0">
            <a:spAutoFit/>
          </a:bodyPr>
          <a:lstStyle/>
          <a:p>
            <a:pPr marL="171450" indent="-171450">
              <a:buFont typeface="Wingdings" panose="05000000000000000000" pitchFamily="2" charset="2"/>
              <a:buChar char="§"/>
            </a:pPr>
            <a:r>
              <a:rPr lang="fr-FR" sz="1100" dirty="0">
                <a:solidFill>
                  <a:schemeClr val="dk1"/>
                </a:solidFill>
                <a:latin typeface="Poppins Light"/>
                <a:cs typeface="Poppins Light"/>
                <a:sym typeface="Poppins Light"/>
              </a:rPr>
              <a:t>L‘implémentation effective des centres d’accompagnement de protection de l’enfance a été impactée par la pandémie et le manque de ressources</a:t>
            </a:r>
          </a:p>
          <a:p>
            <a:pPr marL="171450" indent="-171450">
              <a:buFont typeface="Wingdings" panose="05000000000000000000" pitchFamily="2" charset="2"/>
              <a:buChar char="§"/>
            </a:pPr>
            <a:r>
              <a:rPr lang="fr-FR" sz="1100" dirty="0">
                <a:solidFill>
                  <a:schemeClr val="dk1"/>
                </a:solidFill>
                <a:latin typeface="Poppins Light"/>
                <a:cs typeface="Poppins Light"/>
                <a:sym typeface="Poppins Light"/>
              </a:rPr>
              <a:t>Le fonctionnement des CAPE dépond de la dynamique locale et varie selon les provinces</a:t>
            </a:r>
          </a:p>
        </p:txBody>
      </p:sp>
      <p:sp>
        <p:nvSpPr>
          <p:cNvPr id="7" name="ZoneTexte 6">
            <a:extLst>
              <a:ext uri="{FF2B5EF4-FFF2-40B4-BE49-F238E27FC236}">
                <a16:creationId xmlns:a16="http://schemas.microsoft.com/office/drawing/2014/main" id="{6486F1EF-5265-CD7B-1A23-30F3007F3FFD}"/>
              </a:ext>
            </a:extLst>
          </p:cNvPr>
          <p:cNvSpPr txBox="1"/>
          <p:nvPr/>
        </p:nvSpPr>
        <p:spPr>
          <a:xfrm>
            <a:off x="293954" y="2385801"/>
            <a:ext cx="2524540" cy="261610"/>
          </a:xfrm>
          <a:prstGeom prst="rect">
            <a:avLst/>
          </a:prstGeom>
          <a:solidFill>
            <a:srgbClr val="00B0F0"/>
          </a:solidFill>
        </p:spPr>
        <p:txBody>
          <a:bodyPr wrap="square" rtlCol="0">
            <a:spAutoFit/>
          </a:bodyPr>
          <a:lstStyle/>
          <a:p>
            <a:pPr algn="ctr"/>
            <a:r>
              <a:rPr lang="fr-FR" sz="1100" dirty="0">
                <a:solidFill>
                  <a:schemeClr val="tx1"/>
                </a:solidFill>
                <a:latin typeface="Poppins Light"/>
                <a:cs typeface="Poppins Light"/>
                <a:sym typeface="Poppins Light"/>
              </a:rPr>
              <a:t>CAPE</a:t>
            </a:r>
          </a:p>
        </p:txBody>
      </p:sp>
      <p:sp>
        <p:nvSpPr>
          <p:cNvPr id="8" name="ZoneTexte 7">
            <a:extLst>
              <a:ext uri="{FF2B5EF4-FFF2-40B4-BE49-F238E27FC236}">
                <a16:creationId xmlns:a16="http://schemas.microsoft.com/office/drawing/2014/main" id="{04D461FC-4882-B980-9F7E-8C657529F4D7}"/>
              </a:ext>
            </a:extLst>
          </p:cNvPr>
          <p:cNvSpPr txBox="1"/>
          <p:nvPr/>
        </p:nvSpPr>
        <p:spPr>
          <a:xfrm>
            <a:off x="3116522" y="2630811"/>
            <a:ext cx="2931853" cy="1615827"/>
          </a:xfrm>
          <a:prstGeom prst="rect">
            <a:avLst/>
          </a:prstGeom>
          <a:solidFill>
            <a:schemeClr val="bg1">
              <a:lumMod val="95000"/>
            </a:schemeClr>
          </a:solidFill>
        </p:spPr>
        <p:txBody>
          <a:bodyPr wrap="square" rtlCol="0">
            <a:spAutoFit/>
          </a:bodyPr>
          <a:lstStyle/>
          <a:p>
            <a:pPr marL="171450" indent="-171450">
              <a:buFont typeface="Wingdings" panose="05000000000000000000" pitchFamily="2" charset="2"/>
              <a:buChar char="§"/>
            </a:pPr>
            <a:r>
              <a:rPr lang="fr-FR" sz="1100" dirty="0">
                <a:solidFill>
                  <a:schemeClr val="dk1"/>
                </a:solidFill>
                <a:latin typeface="Poppins Light"/>
                <a:cs typeface="Poppins Light"/>
                <a:sym typeface="Poppins Light"/>
              </a:rPr>
              <a:t>L’implication des forces de l’ordre n’est pas stable et dépond des considérations politique et sécuritaire</a:t>
            </a:r>
          </a:p>
          <a:p>
            <a:pPr marL="171450" indent="-171450">
              <a:buFont typeface="Wingdings" panose="05000000000000000000" pitchFamily="2" charset="2"/>
              <a:buChar char="§"/>
            </a:pPr>
            <a:r>
              <a:rPr lang="fr-FR" sz="1100" dirty="0">
                <a:solidFill>
                  <a:schemeClr val="dk1"/>
                </a:solidFill>
                <a:latin typeface="Poppins Light"/>
                <a:cs typeface="Poppins Light"/>
                <a:sym typeface="Poppins Light"/>
              </a:rPr>
              <a:t>Les risques liés à l’instabilité de la situation administrative présentent un véritable obstacle à la protection des enfants et de leurs familles de manière durable</a:t>
            </a:r>
          </a:p>
        </p:txBody>
      </p:sp>
      <p:sp>
        <p:nvSpPr>
          <p:cNvPr id="9" name="ZoneTexte 8">
            <a:extLst>
              <a:ext uri="{FF2B5EF4-FFF2-40B4-BE49-F238E27FC236}">
                <a16:creationId xmlns:a16="http://schemas.microsoft.com/office/drawing/2014/main" id="{3069EE95-12F2-93EA-4CCA-C6EECFF64E70}"/>
              </a:ext>
            </a:extLst>
          </p:cNvPr>
          <p:cNvSpPr txBox="1"/>
          <p:nvPr/>
        </p:nvSpPr>
        <p:spPr>
          <a:xfrm>
            <a:off x="3116522" y="2369174"/>
            <a:ext cx="2931853" cy="261610"/>
          </a:xfrm>
          <a:prstGeom prst="rect">
            <a:avLst/>
          </a:prstGeom>
          <a:solidFill>
            <a:srgbClr val="00B0F0"/>
          </a:solidFill>
        </p:spPr>
        <p:txBody>
          <a:bodyPr wrap="square" rtlCol="0">
            <a:spAutoFit/>
          </a:bodyPr>
          <a:lstStyle/>
          <a:p>
            <a:pPr algn="ctr"/>
            <a:r>
              <a:rPr lang="fr-FR" sz="1100" dirty="0">
                <a:solidFill>
                  <a:schemeClr val="tx1"/>
                </a:solidFill>
                <a:latin typeface="Poppins Light"/>
                <a:cs typeface="Poppins Light"/>
                <a:sym typeface="Poppins Light"/>
              </a:rPr>
              <a:t>Autorités locales et régularisation</a:t>
            </a:r>
          </a:p>
        </p:txBody>
      </p:sp>
      <p:sp>
        <p:nvSpPr>
          <p:cNvPr id="3" name="Rectangle 2">
            <a:extLst>
              <a:ext uri="{FF2B5EF4-FFF2-40B4-BE49-F238E27FC236}">
                <a16:creationId xmlns:a16="http://schemas.microsoft.com/office/drawing/2014/main" id="{79D012D9-D4AD-9EEE-D40D-288B21B16F23}"/>
              </a:ext>
            </a:extLst>
          </p:cNvPr>
          <p:cNvSpPr/>
          <p:nvPr/>
        </p:nvSpPr>
        <p:spPr>
          <a:xfrm>
            <a:off x="6784372" y="2116473"/>
            <a:ext cx="1539574" cy="890685"/>
          </a:xfrm>
          <a:prstGeom prst="rect">
            <a:avLst/>
          </a:prstGeom>
          <a:solidFill>
            <a:schemeClr val="bg1">
              <a:lumMod val="95000"/>
            </a:schemeClr>
          </a:solidFill>
          <a:ln w="5715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Google Shape;527;p38">
            <a:extLst>
              <a:ext uri="{FF2B5EF4-FFF2-40B4-BE49-F238E27FC236}">
                <a16:creationId xmlns:a16="http://schemas.microsoft.com/office/drawing/2014/main" id="{866A51DF-49AC-0BA4-3A0D-A5E891D44946}"/>
              </a:ext>
            </a:extLst>
          </p:cNvPr>
          <p:cNvSpPr txBox="1">
            <a:spLocks/>
          </p:cNvSpPr>
          <p:nvPr/>
        </p:nvSpPr>
        <p:spPr>
          <a:xfrm flipH="1">
            <a:off x="7058024" y="2285253"/>
            <a:ext cx="1734079" cy="548006"/>
          </a:xfrm>
          <a:prstGeom prst="rect">
            <a:avLst/>
          </a:prstGeom>
          <a:solidFill>
            <a:schemeClr val="bg1">
              <a:lumMod val="95000"/>
            </a:schemeClr>
          </a:solid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L="457200" marR="0" lvl="0" indent="-317500" algn="l" rtl="0">
              <a:lnSpc>
                <a:spcPct val="100000"/>
              </a:lnSpc>
              <a:spcBef>
                <a:spcPts val="0"/>
              </a:spcBef>
              <a:spcAft>
                <a:spcPts val="0"/>
              </a:spcAft>
              <a:buClr>
                <a:srgbClr val="434343"/>
              </a:buClr>
              <a:buSzPts val="1400"/>
              <a:buFont typeface="Roboto Condensed Light"/>
              <a:buNone/>
              <a:defRPr sz="1400" b="0" i="0" u="none" strike="noStrike" cap="none">
                <a:solidFill>
                  <a:srgbClr val="434343"/>
                </a:solidFill>
                <a:latin typeface="Roboto Condensed Light"/>
                <a:ea typeface="Roboto Condensed Light"/>
                <a:cs typeface="Roboto Condensed Light"/>
                <a:sym typeface="Roboto Condensed Light"/>
              </a:defRPr>
            </a:lvl1pPr>
            <a:lvl2pPr marL="914400" marR="0" lvl="1" indent="-317500" algn="l" rtl="0">
              <a:lnSpc>
                <a:spcPct val="100000"/>
              </a:lnSpc>
              <a:spcBef>
                <a:spcPts val="0"/>
              </a:spcBef>
              <a:spcAft>
                <a:spcPts val="0"/>
              </a:spcAft>
              <a:buClr>
                <a:srgbClr val="434343"/>
              </a:buClr>
              <a:buSzPts val="1400"/>
              <a:buFont typeface="Roboto Condensed Light"/>
              <a:buNone/>
              <a:defRPr sz="1400" b="0" i="0" u="none" strike="noStrike" cap="none">
                <a:solidFill>
                  <a:srgbClr val="434343"/>
                </a:solidFill>
                <a:latin typeface="Roboto Condensed Light"/>
                <a:ea typeface="Roboto Condensed Light"/>
                <a:cs typeface="Roboto Condensed Light"/>
                <a:sym typeface="Roboto Condensed Light"/>
              </a:defRPr>
            </a:lvl2pPr>
            <a:lvl3pPr marL="1371600" marR="0" lvl="2" indent="-317500" algn="l" rtl="0">
              <a:lnSpc>
                <a:spcPct val="100000"/>
              </a:lnSpc>
              <a:spcBef>
                <a:spcPts val="0"/>
              </a:spcBef>
              <a:spcAft>
                <a:spcPts val="0"/>
              </a:spcAft>
              <a:buClr>
                <a:srgbClr val="434343"/>
              </a:buClr>
              <a:buSzPts val="1400"/>
              <a:buFont typeface="Roboto Condensed Light"/>
              <a:buNone/>
              <a:defRPr sz="1400" b="0" i="0" u="none" strike="noStrike" cap="none">
                <a:solidFill>
                  <a:srgbClr val="434343"/>
                </a:solidFill>
                <a:latin typeface="Roboto Condensed Light"/>
                <a:ea typeface="Roboto Condensed Light"/>
                <a:cs typeface="Roboto Condensed Light"/>
                <a:sym typeface="Roboto Condensed Light"/>
              </a:defRPr>
            </a:lvl3pPr>
            <a:lvl4pPr marL="1828800" marR="0" lvl="3" indent="-317500" algn="l" rtl="0">
              <a:lnSpc>
                <a:spcPct val="100000"/>
              </a:lnSpc>
              <a:spcBef>
                <a:spcPts val="0"/>
              </a:spcBef>
              <a:spcAft>
                <a:spcPts val="0"/>
              </a:spcAft>
              <a:buClr>
                <a:srgbClr val="434343"/>
              </a:buClr>
              <a:buSzPts val="1400"/>
              <a:buFont typeface="Roboto Condensed Light"/>
              <a:buNone/>
              <a:defRPr sz="1400" b="0" i="0" u="none" strike="noStrike" cap="none">
                <a:solidFill>
                  <a:srgbClr val="434343"/>
                </a:solidFill>
                <a:latin typeface="Roboto Condensed Light"/>
                <a:ea typeface="Roboto Condensed Light"/>
                <a:cs typeface="Roboto Condensed Light"/>
                <a:sym typeface="Roboto Condensed Light"/>
              </a:defRPr>
            </a:lvl4pPr>
            <a:lvl5pPr marL="2286000" marR="0" lvl="4" indent="-317500" algn="l" rtl="0">
              <a:lnSpc>
                <a:spcPct val="100000"/>
              </a:lnSpc>
              <a:spcBef>
                <a:spcPts val="0"/>
              </a:spcBef>
              <a:spcAft>
                <a:spcPts val="0"/>
              </a:spcAft>
              <a:buClr>
                <a:srgbClr val="434343"/>
              </a:buClr>
              <a:buSzPts val="1400"/>
              <a:buFont typeface="Roboto Condensed Light"/>
              <a:buNone/>
              <a:defRPr sz="1400" b="0" i="0" u="none" strike="noStrike" cap="none">
                <a:solidFill>
                  <a:srgbClr val="434343"/>
                </a:solidFill>
                <a:latin typeface="Roboto Condensed Light"/>
                <a:ea typeface="Roboto Condensed Light"/>
                <a:cs typeface="Roboto Condensed Light"/>
                <a:sym typeface="Roboto Condensed Light"/>
              </a:defRPr>
            </a:lvl5pPr>
            <a:lvl6pPr marL="2743200" marR="0" lvl="5" indent="-317500" algn="l" rtl="0">
              <a:lnSpc>
                <a:spcPct val="100000"/>
              </a:lnSpc>
              <a:spcBef>
                <a:spcPts val="0"/>
              </a:spcBef>
              <a:spcAft>
                <a:spcPts val="0"/>
              </a:spcAft>
              <a:buClr>
                <a:srgbClr val="434343"/>
              </a:buClr>
              <a:buSzPts val="1400"/>
              <a:buFont typeface="Roboto Condensed Light"/>
              <a:buNone/>
              <a:defRPr sz="1400" b="0" i="0" u="none" strike="noStrike" cap="none">
                <a:solidFill>
                  <a:srgbClr val="434343"/>
                </a:solidFill>
                <a:latin typeface="Roboto Condensed Light"/>
                <a:ea typeface="Roboto Condensed Light"/>
                <a:cs typeface="Roboto Condensed Light"/>
                <a:sym typeface="Roboto Condensed Light"/>
              </a:defRPr>
            </a:lvl6pPr>
            <a:lvl7pPr marL="3200400" marR="0" lvl="6" indent="-317500" algn="l" rtl="0">
              <a:lnSpc>
                <a:spcPct val="100000"/>
              </a:lnSpc>
              <a:spcBef>
                <a:spcPts val="0"/>
              </a:spcBef>
              <a:spcAft>
                <a:spcPts val="0"/>
              </a:spcAft>
              <a:buClr>
                <a:srgbClr val="434343"/>
              </a:buClr>
              <a:buSzPts val="1400"/>
              <a:buFont typeface="Roboto Condensed Light"/>
              <a:buNone/>
              <a:defRPr sz="1400" b="0" i="0" u="none" strike="noStrike" cap="none">
                <a:solidFill>
                  <a:srgbClr val="434343"/>
                </a:solidFill>
                <a:latin typeface="Roboto Condensed Light"/>
                <a:ea typeface="Roboto Condensed Light"/>
                <a:cs typeface="Roboto Condensed Light"/>
                <a:sym typeface="Roboto Condensed Light"/>
              </a:defRPr>
            </a:lvl7pPr>
            <a:lvl8pPr marL="3657600" marR="0" lvl="7" indent="-317500" algn="l" rtl="0">
              <a:lnSpc>
                <a:spcPct val="100000"/>
              </a:lnSpc>
              <a:spcBef>
                <a:spcPts val="0"/>
              </a:spcBef>
              <a:spcAft>
                <a:spcPts val="0"/>
              </a:spcAft>
              <a:buClr>
                <a:srgbClr val="434343"/>
              </a:buClr>
              <a:buSzPts val="1400"/>
              <a:buFont typeface="Roboto Condensed Light"/>
              <a:buNone/>
              <a:defRPr sz="1400" b="0" i="0" u="none" strike="noStrike" cap="none">
                <a:solidFill>
                  <a:srgbClr val="434343"/>
                </a:solidFill>
                <a:latin typeface="Roboto Condensed Light"/>
                <a:ea typeface="Roboto Condensed Light"/>
                <a:cs typeface="Roboto Condensed Light"/>
                <a:sym typeface="Roboto Condensed Light"/>
              </a:defRPr>
            </a:lvl8pPr>
            <a:lvl9pPr marL="4114800" marR="0" lvl="8" indent="-317500" algn="l" rtl="0">
              <a:lnSpc>
                <a:spcPct val="100000"/>
              </a:lnSpc>
              <a:spcBef>
                <a:spcPts val="0"/>
              </a:spcBef>
              <a:spcAft>
                <a:spcPts val="0"/>
              </a:spcAft>
              <a:buClr>
                <a:srgbClr val="434343"/>
              </a:buClr>
              <a:buSzPts val="1400"/>
              <a:buFont typeface="Roboto Condensed Light"/>
              <a:buNone/>
              <a:defRPr sz="1400" b="0" i="0" u="none" strike="noStrike" cap="none">
                <a:solidFill>
                  <a:srgbClr val="434343"/>
                </a:solidFill>
                <a:latin typeface="Roboto Condensed Light"/>
                <a:ea typeface="Roboto Condensed Light"/>
                <a:cs typeface="Roboto Condensed Light"/>
                <a:sym typeface="Roboto Condensed Light"/>
              </a:defRPr>
            </a:lvl9pPr>
          </a:lstStyle>
          <a:p>
            <a:pPr marL="0" marR="0" lvl="0" indent="0" algn="r" defTabSz="914400" rtl="0" eaLnBrk="1" fontAlgn="auto" latinLnBrk="0" hangingPunct="1">
              <a:lnSpc>
                <a:spcPct val="100000"/>
              </a:lnSpc>
              <a:spcBef>
                <a:spcPts val="0"/>
              </a:spcBef>
              <a:spcAft>
                <a:spcPts val="0"/>
              </a:spcAft>
              <a:buClr>
                <a:srgbClr val="434343"/>
              </a:buClr>
              <a:buSzPts val="1400"/>
              <a:tabLst/>
              <a:defRPr/>
            </a:pPr>
            <a:r>
              <a:rPr lang="fr-FR" sz="1050" dirty="0">
                <a:solidFill>
                  <a:schemeClr val="dk1"/>
                </a:solidFill>
                <a:latin typeface="Poppins Light"/>
                <a:cs typeface="Poppins Light"/>
              </a:rPr>
              <a:t>Facteurs limitatifs</a:t>
            </a:r>
          </a:p>
        </p:txBody>
      </p:sp>
    </p:spTree>
    <p:extLst>
      <p:ext uri="{BB962C8B-B14F-4D97-AF65-F5344CB8AC3E}">
        <p14:creationId xmlns:p14="http://schemas.microsoft.com/office/powerpoint/2010/main" val="9202797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6"/>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187"/>
        <p:cNvGrpSpPr/>
        <p:nvPr/>
      </p:nvGrpSpPr>
      <p:grpSpPr>
        <a:xfrm>
          <a:off x="0" y="0"/>
          <a:ext cx="0" cy="0"/>
          <a:chOff x="0" y="0"/>
          <a:chExt cx="0" cy="0"/>
        </a:xfrm>
      </p:grpSpPr>
      <p:sp>
        <p:nvSpPr>
          <p:cNvPr id="195" name="Google Shape;195;p19"/>
          <p:cNvSpPr txBox="1">
            <a:spLocks noGrp="1"/>
          </p:cNvSpPr>
          <p:nvPr>
            <p:ph type="sldNum" idx="12"/>
          </p:nvPr>
        </p:nvSpPr>
        <p:spPr>
          <a:xfrm>
            <a:off x="8555875" y="4576450"/>
            <a:ext cx="435600" cy="4356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fld id="{00000000-1234-1234-1234-123412341234}" type="slidenum">
              <a:rPr lang="en"/>
              <a:t>32</a:t>
            </a:fld>
            <a:endParaRPr/>
          </a:p>
        </p:txBody>
      </p:sp>
      <p:grpSp>
        <p:nvGrpSpPr>
          <p:cNvPr id="196" name="Google Shape;196;p19"/>
          <p:cNvGrpSpPr/>
          <p:nvPr/>
        </p:nvGrpSpPr>
        <p:grpSpPr>
          <a:xfrm>
            <a:off x="6438110" y="3653462"/>
            <a:ext cx="369505" cy="369505"/>
            <a:chOff x="2594050" y="1631825"/>
            <a:chExt cx="439625" cy="439625"/>
          </a:xfrm>
        </p:grpSpPr>
        <p:sp>
          <p:nvSpPr>
            <p:cNvPr id="197" name="Google Shape;197;p19"/>
            <p:cNvSpPr/>
            <p:nvPr/>
          </p:nvSpPr>
          <p:spPr>
            <a:xfrm>
              <a:off x="2594050" y="1883300"/>
              <a:ext cx="188175" cy="188150"/>
            </a:xfrm>
            <a:custGeom>
              <a:avLst/>
              <a:gdLst/>
              <a:ahLst/>
              <a:cxnLst/>
              <a:rect l="l" t="t" r="r" b="b"/>
              <a:pathLst>
                <a:path w="7527" h="7526" fill="none" extrusionOk="0">
                  <a:moveTo>
                    <a:pt x="5992" y="0"/>
                  </a:moveTo>
                  <a:lnTo>
                    <a:pt x="537" y="6430"/>
                  </a:lnTo>
                  <a:lnTo>
                    <a:pt x="1" y="7526"/>
                  </a:lnTo>
                  <a:lnTo>
                    <a:pt x="1097" y="6990"/>
                  </a:lnTo>
                  <a:lnTo>
                    <a:pt x="7526" y="1534"/>
                  </a:lnTo>
                  <a:lnTo>
                    <a:pt x="5992" y="0"/>
                  </a:lnTo>
                  <a:close/>
                </a:path>
              </a:pathLst>
            </a:custGeom>
            <a:noFill/>
            <a:ln w="12175" cap="rnd"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8" name="Google Shape;198;p19"/>
            <p:cNvSpPr/>
            <p:nvPr/>
          </p:nvSpPr>
          <p:spPr>
            <a:xfrm>
              <a:off x="2857700" y="1631825"/>
              <a:ext cx="175975" cy="176000"/>
            </a:xfrm>
            <a:custGeom>
              <a:avLst/>
              <a:gdLst/>
              <a:ahLst/>
              <a:cxnLst/>
              <a:rect l="l" t="t" r="r" b="b"/>
              <a:pathLst>
                <a:path w="7039" h="7040" fill="none" extrusionOk="0">
                  <a:moveTo>
                    <a:pt x="268" y="2704"/>
                  </a:moveTo>
                  <a:lnTo>
                    <a:pt x="4336" y="6771"/>
                  </a:lnTo>
                  <a:lnTo>
                    <a:pt x="4336" y="6771"/>
                  </a:lnTo>
                  <a:lnTo>
                    <a:pt x="4336" y="6771"/>
                  </a:lnTo>
                  <a:lnTo>
                    <a:pt x="4652" y="6917"/>
                  </a:lnTo>
                  <a:lnTo>
                    <a:pt x="4993" y="7015"/>
                  </a:lnTo>
                  <a:lnTo>
                    <a:pt x="5310" y="7039"/>
                  </a:lnTo>
                  <a:lnTo>
                    <a:pt x="5651" y="7039"/>
                  </a:lnTo>
                  <a:lnTo>
                    <a:pt x="5992" y="6966"/>
                  </a:lnTo>
                  <a:lnTo>
                    <a:pt x="6308" y="6844"/>
                  </a:lnTo>
                  <a:lnTo>
                    <a:pt x="6454" y="6747"/>
                  </a:lnTo>
                  <a:lnTo>
                    <a:pt x="6601" y="6674"/>
                  </a:lnTo>
                  <a:lnTo>
                    <a:pt x="6747" y="6552"/>
                  </a:lnTo>
                  <a:lnTo>
                    <a:pt x="6893" y="6430"/>
                  </a:lnTo>
                  <a:lnTo>
                    <a:pt x="6893" y="6430"/>
                  </a:lnTo>
                  <a:lnTo>
                    <a:pt x="6942" y="6357"/>
                  </a:lnTo>
                  <a:lnTo>
                    <a:pt x="7015" y="6260"/>
                  </a:lnTo>
                  <a:lnTo>
                    <a:pt x="7039" y="6138"/>
                  </a:lnTo>
                  <a:lnTo>
                    <a:pt x="7039" y="6041"/>
                  </a:lnTo>
                  <a:lnTo>
                    <a:pt x="7039" y="6041"/>
                  </a:lnTo>
                  <a:lnTo>
                    <a:pt x="7039" y="5943"/>
                  </a:lnTo>
                  <a:lnTo>
                    <a:pt x="7015" y="5846"/>
                  </a:lnTo>
                  <a:lnTo>
                    <a:pt x="6942" y="5748"/>
                  </a:lnTo>
                  <a:lnTo>
                    <a:pt x="6893" y="5651"/>
                  </a:lnTo>
                  <a:lnTo>
                    <a:pt x="1389" y="147"/>
                  </a:lnTo>
                  <a:lnTo>
                    <a:pt x="1389" y="147"/>
                  </a:lnTo>
                  <a:lnTo>
                    <a:pt x="1291" y="98"/>
                  </a:lnTo>
                  <a:lnTo>
                    <a:pt x="1194" y="25"/>
                  </a:lnTo>
                  <a:lnTo>
                    <a:pt x="1096" y="0"/>
                  </a:lnTo>
                  <a:lnTo>
                    <a:pt x="999" y="0"/>
                  </a:lnTo>
                  <a:lnTo>
                    <a:pt x="999" y="0"/>
                  </a:lnTo>
                  <a:lnTo>
                    <a:pt x="902" y="0"/>
                  </a:lnTo>
                  <a:lnTo>
                    <a:pt x="780" y="25"/>
                  </a:lnTo>
                  <a:lnTo>
                    <a:pt x="682" y="98"/>
                  </a:lnTo>
                  <a:lnTo>
                    <a:pt x="609" y="147"/>
                  </a:lnTo>
                  <a:lnTo>
                    <a:pt x="609" y="147"/>
                  </a:lnTo>
                  <a:lnTo>
                    <a:pt x="487" y="293"/>
                  </a:lnTo>
                  <a:lnTo>
                    <a:pt x="366" y="439"/>
                  </a:lnTo>
                  <a:lnTo>
                    <a:pt x="293" y="585"/>
                  </a:lnTo>
                  <a:lnTo>
                    <a:pt x="195" y="731"/>
                  </a:lnTo>
                  <a:lnTo>
                    <a:pt x="73" y="1048"/>
                  </a:lnTo>
                  <a:lnTo>
                    <a:pt x="0" y="1389"/>
                  </a:lnTo>
                  <a:lnTo>
                    <a:pt x="0" y="1730"/>
                  </a:lnTo>
                  <a:lnTo>
                    <a:pt x="25" y="2046"/>
                  </a:lnTo>
                  <a:lnTo>
                    <a:pt x="122" y="2387"/>
                  </a:lnTo>
                  <a:lnTo>
                    <a:pt x="268" y="2704"/>
                  </a:lnTo>
                  <a:lnTo>
                    <a:pt x="268" y="2704"/>
                  </a:lnTo>
                  <a:close/>
                </a:path>
              </a:pathLst>
            </a:custGeom>
            <a:noFill/>
            <a:ln w="12175" cap="rnd"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9" name="Google Shape;199;p19"/>
            <p:cNvSpPr/>
            <p:nvPr/>
          </p:nvSpPr>
          <p:spPr>
            <a:xfrm>
              <a:off x="2662850" y="1699400"/>
              <a:ext cx="303250" cy="303250"/>
            </a:xfrm>
            <a:custGeom>
              <a:avLst/>
              <a:gdLst/>
              <a:ahLst/>
              <a:cxnLst/>
              <a:rect l="l" t="t" r="r" b="b"/>
              <a:pathLst>
                <a:path w="12130" h="12130" fill="none" extrusionOk="0">
                  <a:moveTo>
                    <a:pt x="8038" y="1"/>
                  </a:moveTo>
                  <a:lnTo>
                    <a:pt x="4872" y="3191"/>
                  </a:lnTo>
                  <a:lnTo>
                    <a:pt x="4872" y="3191"/>
                  </a:lnTo>
                  <a:lnTo>
                    <a:pt x="4628" y="3094"/>
                  </a:lnTo>
                  <a:lnTo>
                    <a:pt x="4385" y="2997"/>
                  </a:lnTo>
                  <a:lnTo>
                    <a:pt x="4092" y="2899"/>
                  </a:lnTo>
                  <a:lnTo>
                    <a:pt x="3800" y="2850"/>
                  </a:lnTo>
                  <a:lnTo>
                    <a:pt x="3484" y="2777"/>
                  </a:lnTo>
                  <a:lnTo>
                    <a:pt x="3167" y="2729"/>
                  </a:lnTo>
                  <a:lnTo>
                    <a:pt x="2850" y="2704"/>
                  </a:lnTo>
                  <a:lnTo>
                    <a:pt x="2534" y="2704"/>
                  </a:lnTo>
                  <a:lnTo>
                    <a:pt x="2534" y="2704"/>
                  </a:lnTo>
                  <a:lnTo>
                    <a:pt x="2241" y="2704"/>
                  </a:lnTo>
                  <a:lnTo>
                    <a:pt x="1949" y="2729"/>
                  </a:lnTo>
                  <a:lnTo>
                    <a:pt x="1633" y="2777"/>
                  </a:lnTo>
                  <a:lnTo>
                    <a:pt x="1316" y="2850"/>
                  </a:lnTo>
                  <a:lnTo>
                    <a:pt x="999" y="2972"/>
                  </a:lnTo>
                  <a:lnTo>
                    <a:pt x="707" y="3094"/>
                  </a:lnTo>
                  <a:lnTo>
                    <a:pt x="415" y="3289"/>
                  </a:lnTo>
                  <a:lnTo>
                    <a:pt x="147" y="3508"/>
                  </a:lnTo>
                  <a:lnTo>
                    <a:pt x="147" y="3508"/>
                  </a:lnTo>
                  <a:lnTo>
                    <a:pt x="74" y="3581"/>
                  </a:lnTo>
                  <a:lnTo>
                    <a:pt x="25" y="3678"/>
                  </a:lnTo>
                  <a:lnTo>
                    <a:pt x="1" y="3776"/>
                  </a:lnTo>
                  <a:lnTo>
                    <a:pt x="1" y="3898"/>
                  </a:lnTo>
                  <a:lnTo>
                    <a:pt x="1" y="3898"/>
                  </a:lnTo>
                  <a:lnTo>
                    <a:pt x="1" y="3995"/>
                  </a:lnTo>
                  <a:lnTo>
                    <a:pt x="25" y="4093"/>
                  </a:lnTo>
                  <a:lnTo>
                    <a:pt x="74" y="4190"/>
                  </a:lnTo>
                  <a:lnTo>
                    <a:pt x="147" y="4287"/>
                  </a:lnTo>
                  <a:lnTo>
                    <a:pt x="7843" y="11984"/>
                  </a:lnTo>
                  <a:lnTo>
                    <a:pt x="7843" y="11984"/>
                  </a:lnTo>
                  <a:lnTo>
                    <a:pt x="7941" y="12057"/>
                  </a:lnTo>
                  <a:lnTo>
                    <a:pt x="8038" y="12105"/>
                  </a:lnTo>
                  <a:lnTo>
                    <a:pt x="8135" y="12130"/>
                  </a:lnTo>
                  <a:lnTo>
                    <a:pt x="8233" y="12130"/>
                  </a:lnTo>
                  <a:lnTo>
                    <a:pt x="8233" y="12130"/>
                  </a:lnTo>
                  <a:lnTo>
                    <a:pt x="8355" y="12130"/>
                  </a:lnTo>
                  <a:lnTo>
                    <a:pt x="8452" y="12105"/>
                  </a:lnTo>
                  <a:lnTo>
                    <a:pt x="8549" y="12057"/>
                  </a:lnTo>
                  <a:lnTo>
                    <a:pt x="8622" y="11984"/>
                  </a:lnTo>
                  <a:lnTo>
                    <a:pt x="8622" y="11984"/>
                  </a:lnTo>
                  <a:lnTo>
                    <a:pt x="8842" y="11716"/>
                  </a:lnTo>
                  <a:lnTo>
                    <a:pt x="9036" y="11423"/>
                  </a:lnTo>
                  <a:lnTo>
                    <a:pt x="9158" y="11131"/>
                  </a:lnTo>
                  <a:lnTo>
                    <a:pt x="9280" y="10814"/>
                  </a:lnTo>
                  <a:lnTo>
                    <a:pt x="9353" y="10498"/>
                  </a:lnTo>
                  <a:lnTo>
                    <a:pt x="9402" y="10181"/>
                  </a:lnTo>
                  <a:lnTo>
                    <a:pt x="9426" y="9889"/>
                  </a:lnTo>
                  <a:lnTo>
                    <a:pt x="9426" y="9597"/>
                  </a:lnTo>
                  <a:lnTo>
                    <a:pt x="9426" y="9597"/>
                  </a:lnTo>
                  <a:lnTo>
                    <a:pt x="9426" y="9280"/>
                  </a:lnTo>
                  <a:lnTo>
                    <a:pt x="9402" y="8964"/>
                  </a:lnTo>
                  <a:lnTo>
                    <a:pt x="9353" y="8647"/>
                  </a:lnTo>
                  <a:lnTo>
                    <a:pt x="9280" y="8330"/>
                  </a:lnTo>
                  <a:lnTo>
                    <a:pt x="9231" y="8038"/>
                  </a:lnTo>
                  <a:lnTo>
                    <a:pt x="9134" y="7746"/>
                  </a:lnTo>
                  <a:lnTo>
                    <a:pt x="9036" y="7502"/>
                  </a:lnTo>
                  <a:lnTo>
                    <a:pt x="8939" y="7259"/>
                  </a:lnTo>
                  <a:lnTo>
                    <a:pt x="12130" y="4093"/>
                  </a:lnTo>
                </a:path>
              </a:pathLst>
            </a:custGeom>
            <a:noFill/>
            <a:ln w="12175" cap="rnd"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0" name="Google Shape;200;p19"/>
            <p:cNvSpPr/>
            <p:nvPr/>
          </p:nvSpPr>
          <p:spPr>
            <a:xfrm>
              <a:off x="2801675" y="1740825"/>
              <a:ext cx="49950" cy="49950"/>
            </a:xfrm>
            <a:custGeom>
              <a:avLst/>
              <a:gdLst/>
              <a:ahLst/>
              <a:cxnLst/>
              <a:rect l="l" t="t" r="r" b="b"/>
              <a:pathLst>
                <a:path w="1998" h="1998" fill="none" extrusionOk="0">
                  <a:moveTo>
                    <a:pt x="1" y="1997"/>
                  </a:moveTo>
                  <a:lnTo>
                    <a:pt x="1998" y="0"/>
                  </a:lnTo>
                </a:path>
              </a:pathLst>
            </a:custGeom>
            <a:noFill/>
            <a:ln w="12175" cap="rnd"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2" name="Titre 2">
            <a:extLst>
              <a:ext uri="{FF2B5EF4-FFF2-40B4-BE49-F238E27FC236}">
                <a16:creationId xmlns:a16="http://schemas.microsoft.com/office/drawing/2014/main" id="{174C4ED9-B284-011B-E6E4-FF148343A1CD}"/>
              </a:ext>
            </a:extLst>
          </p:cNvPr>
          <p:cNvSpPr txBox="1">
            <a:spLocks/>
          </p:cNvSpPr>
          <p:nvPr/>
        </p:nvSpPr>
        <p:spPr>
          <a:xfrm>
            <a:off x="457200" y="708925"/>
            <a:ext cx="5220300" cy="68310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fr-FR" sz="3600" b="1" dirty="0">
                <a:solidFill>
                  <a:schemeClr val="dk1"/>
                </a:solidFill>
                <a:latin typeface="Poppins"/>
                <a:cs typeface="Poppins"/>
                <a:sym typeface="Poppins"/>
              </a:rPr>
              <a:t>Efficacité</a:t>
            </a:r>
          </a:p>
        </p:txBody>
      </p:sp>
      <p:sp>
        <p:nvSpPr>
          <p:cNvPr id="6" name="ZoneTexte 5">
            <a:extLst>
              <a:ext uri="{FF2B5EF4-FFF2-40B4-BE49-F238E27FC236}">
                <a16:creationId xmlns:a16="http://schemas.microsoft.com/office/drawing/2014/main" id="{B87AA4EC-DD41-11BE-CCD9-F15C66044FF1}"/>
              </a:ext>
            </a:extLst>
          </p:cNvPr>
          <p:cNvSpPr txBox="1"/>
          <p:nvPr/>
        </p:nvSpPr>
        <p:spPr>
          <a:xfrm>
            <a:off x="244112" y="2360347"/>
            <a:ext cx="3105150" cy="1954381"/>
          </a:xfrm>
          <a:prstGeom prst="rect">
            <a:avLst/>
          </a:prstGeom>
          <a:solidFill>
            <a:schemeClr val="bg1">
              <a:lumMod val="95000"/>
            </a:schemeClr>
          </a:solidFill>
        </p:spPr>
        <p:txBody>
          <a:bodyPr wrap="square" rtlCol="0">
            <a:spAutoFit/>
          </a:bodyPr>
          <a:lstStyle/>
          <a:p>
            <a:pPr marL="171450" indent="-171450">
              <a:buFont typeface="Wingdings" panose="05000000000000000000" pitchFamily="2" charset="2"/>
              <a:buChar char="§"/>
            </a:pPr>
            <a:r>
              <a:rPr lang="fr-FR" sz="1100" dirty="0">
                <a:solidFill>
                  <a:schemeClr val="dk1"/>
                </a:solidFill>
                <a:latin typeface="Poppins Light"/>
                <a:cs typeface="Poppins Light"/>
                <a:sym typeface="Poppins Light"/>
              </a:rPr>
              <a:t>Le décrochage scolaire est élevé et est principalement attribuable à la mobilité des parents.</a:t>
            </a:r>
          </a:p>
          <a:p>
            <a:pPr marL="171450" indent="-171450">
              <a:buFont typeface="Wingdings" panose="05000000000000000000" pitchFamily="2" charset="2"/>
              <a:buChar char="§"/>
            </a:pPr>
            <a:r>
              <a:rPr lang="fr-FR" sz="1100" dirty="0">
                <a:solidFill>
                  <a:schemeClr val="dk1"/>
                </a:solidFill>
                <a:latin typeface="Poppins Light"/>
                <a:cs typeface="Poppins Light"/>
                <a:sym typeface="Poppins Light"/>
              </a:rPr>
              <a:t>Le préscolaire demeure toujours inaccessible</a:t>
            </a:r>
          </a:p>
          <a:p>
            <a:pPr marL="171450" indent="-171450">
              <a:buFont typeface="Wingdings" panose="05000000000000000000" pitchFamily="2" charset="2"/>
              <a:buChar char="§"/>
            </a:pPr>
            <a:r>
              <a:rPr lang="fr-FR" sz="1100" dirty="0">
                <a:solidFill>
                  <a:schemeClr val="dk1"/>
                </a:solidFill>
                <a:latin typeface="Poppins Light"/>
                <a:cs typeface="Poppins Light"/>
                <a:sym typeface="Poppins Light"/>
              </a:rPr>
              <a:t>Les curricula représentent des barrières d’ordre linguistique et religieux</a:t>
            </a:r>
          </a:p>
          <a:p>
            <a:pPr marL="171450" indent="-171450">
              <a:buFont typeface="Wingdings" panose="05000000000000000000" pitchFamily="2" charset="2"/>
              <a:buChar char="§"/>
            </a:pPr>
            <a:r>
              <a:rPr lang="fr-FR" sz="1100" dirty="0">
                <a:solidFill>
                  <a:schemeClr val="dk1"/>
                </a:solidFill>
                <a:latin typeface="Poppins Light"/>
                <a:cs typeface="Poppins Light"/>
                <a:sym typeface="Poppins Light"/>
              </a:rPr>
              <a:t>Absence d’évaluation de la qualité de l’intégration éducative</a:t>
            </a:r>
          </a:p>
          <a:p>
            <a:pPr marL="171450" indent="-171450">
              <a:buFont typeface="Wingdings" panose="05000000000000000000" pitchFamily="2" charset="2"/>
              <a:buChar char="§"/>
            </a:pPr>
            <a:r>
              <a:rPr lang="fr-FR" sz="1100" dirty="0">
                <a:solidFill>
                  <a:schemeClr val="dk1"/>
                </a:solidFill>
                <a:latin typeface="Poppins Light"/>
                <a:cs typeface="Poppins Light"/>
                <a:sym typeface="Poppins Light"/>
              </a:rPr>
              <a:t>Le nombre d’inscription des EM n’est pas un indicateur fiable</a:t>
            </a:r>
          </a:p>
        </p:txBody>
      </p:sp>
      <p:sp>
        <p:nvSpPr>
          <p:cNvPr id="7" name="ZoneTexte 6">
            <a:extLst>
              <a:ext uri="{FF2B5EF4-FFF2-40B4-BE49-F238E27FC236}">
                <a16:creationId xmlns:a16="http://schemas.microsoft.com/office/drawing/2014/main" id="{6486F1EF-5265-CD7B-1A23-30F3007F3FFD}"/>
              </a:ext>
            </a:extLst>
          </p:cNvPr>
          <p:cNvSpPr txBox="1"/>
          <p:nvPr/>
        </p:nvSpPr>
        <p:spPr>
          <a:xfrm>
            <a:off x="244112" y="2098710"/>
            <a:ext cx="3105150" cy="261610"/>
          </a:xfrm>
          <a:prstGeom prst="rect">
            <a:avLst/>
          </a:prstGeom>
          <a:solidFill>
            <a:srgbClr val="00B0F0"/>
          </a:solidFill>
        </p:spPr>
        <p:txBody>
          <a:bodyPr wrap="square" rtlCol="0">
            <a:spAutoFit/>
          </a:bodyPr>
          <a:lstStyle/>
          <a:p>
            <a:pPr algn="ctr"/>
            <a:r>
              <a:rPr lang="fr-FR" sz="1100" dirty="0">
                <a:solidFill>
                  <a:schemeClr val="tx1"/>
                </a:solidFill>
                <a:latin typeface="Poppins Light"/>
                <a:cs typeface="Poppins Light"/>
                <a:sym typeface="Poppins Light"/>
              </a:rPr>
              <a:t>Education</a:t>
            </a:r>
          </a:p>
        </p:txBody>
      </p:sp>
      <p:sp>
        <p:nvSpPr>
          <p:cNvPr id="8" name="ZoneTexte 7">
            <a:extLst>
              <a:ext uri="{FF2B5EF4-FFF2-40B4-BE49-F238E27FC236}">
                <a16:creationId xmlns:a16="http://schemas.microsoft.com/office/drawing/2014/main" id="{04D461FC-4882-B980-9F7E-8C657529F4D7}"/>
              </a:ext>
            </a:extLst>
          </p:cNvPr>
          <p:cNvSpPr txBox="1"/>
          <p:nvPr/>
        </p:nvSpPr>
        <p:spPr>
          <a:xfrm>
            <a:off x="3584563" y="2360347"/>
            <a:ext cx="2304754" cy="1954381"/>
          </a:xfrm>
          <a:prstGeom prst="rect">
            <a:avLst/>
          </a:prstGeom>
          <a:solidFill>
            <a:schemeClr val="bg1">
              <a:lumMod val="95000"/>
            </a:schemeClr>
          </a:solidFill>
        </p:spPr>
        <p:txBody>
          <a:bodyPr wrap="square" rtlCol="0">
            <a:spAutoFit/>
          </a:bodyPr>
          <a:lstStyle/>
          <a:p>
            <a:pPr marL="171450" indent="-171450">
              <a:buFont typeface="Wingdings" panose="05000000000000000000" pitchFamily="2" charset="2"/>
              <a:buChar char="§"/>
            </a:pPr>
            <a:r>
              <a:rPr lang="fr-FR" sz="1100" dirty="0">
                <a:solidFill>
                  <a:schemeClr val="dk1"/>
                </a:solidFill>
                <a:latin typeface="Poppins Light"/>
                <a:cs typeface="Poppins Light"/>
                <a:sym typeface="Poppins Light"/>
              </a:rPr>
              <a:t>Chaque partenaire a son propre système de </a:t>
            </a:r>
            <a:r>
              <a:rPr lang="fr-FR" sz="1100" dirty="0" err="1">
                <a:solidFill>
                  <a:schemeClr val="dk1"/>
                </a:solidFill>
                <a:latin typeface="Poppins Light"/>
                <a:cs typeface="Poppins Light"/>
                <a:sym typeface="Poppins Light"/>
              </a:rPr>
              <a:t>reporting</a:t>
            </a:r>
            <a:endParaRPr lang="fr-FR" sz="1100" dirty="0">
              <a:solidFill>
                <a:schemeClr val="dk1"/>
              </a:solidFill>
              <a:latin typeface="Poppins Light"/>
              <a:cs typeface="Poppins Light"/>
              <a:sym typeface="Poppins Light"/>
            </a:endParaRPr>
          </a:p>
          <a:p>
            <a:pPr marL="171450" indent="-171450">
              <a:buFont typeface="Wingdings" panose="05000000000000000000" pitchFamily="2" charset="2"/>
              <a:buChar char="§"/>
            </a:pPr>
            <a:r>
              <a:rPr lang="fr-FR" sz="1100" dirty="0">
                <a:solidFill>
                  <a:schemeClr val="dk1"/>
                </a:solidFill>
                <a:latin typeface="Poppins Light"/>
                <a:cs typeface="Poppins Light"/>
                <a:sym typeface="Poppins Light"/>
              </a:rPr>
              <a:t>Des préoccupations ont été exprimées concernant la qualité, la fiabilité et le niveau de vérification des données communiquées.</a:t>
            </a:r>
          </a:p>
          <a:p>
            <a:pPr marL="171450" indent="-171450">
              <a:buFont typeface="Wingdings" panose="05000000000000000000" pitchFamily="2" charset="2"/>
              <a:buChar char="§"/>
            </a:pPr>
            <a:r>
              <a:rPr lang="fr-FR" sz="1100" dirty="0">
                <a:solidFill>
                  <a:schemeClr val="dk1"/>
                </a:solidFill>
                <a:latin typeface="Poppins Light"/>
                <a:cs typeface="Poppins Light"/>
                <a:sym typeface="Poppins Light"/>
              </a:rPr>
              <a:t>La désagrégation des données pose toujours un problème</a:t>
            </a:r>
          </a:p>
        </p:txBody>
      </p:sp>
      <p:sp>
        <p:nvSpPr>
          <p:cNvPr id="9" name="ZoneTexte 8">
            <a:extLst>
              <a:ext uri="{FF2B5EF4-FFF2-40B4-BE49-F238E27FC236}">
                <a16:creationId xmlns:a16="http://schemas.microsoft.com/office/drawing/2014/main" id="{3069EE95-12F2-93EA-4CCA-C6EECFF64E70}"/>
              </a:ext>
            </a:extLst>
          </p:cNvPr>
          <p:cNvSpPr txBox="1"/>
          <p:nvPr/>
        </p:nvSpPr>
        <p:spPr>
          <a:xfrm>
            <a:off x="3584563" y="2098710"/>
            <a:ext cx="2304754" cy="261610"/>
          </a:xfrm>
          <a:prstGeom prst="rect">
            <a:avLst/>
          </a:prstGeom>
          <a:solidFill>
            <a:srgbClr val="00B0F0"/>
          </a:solidFill>
        </p:spPr>
        <p:txBody>
          <a:bodyPr wrap="square" rtlCol="0">
            <a:spAutoFit/>
          </a:bodyPr>
          <a:lstStyle/>
          <a:p>
            <a:pPr algn="ctr"/>
            <a:r>
              <a:rPr lang="fr-FR" sz="1100" dirty="0">
                <a:solidFill>
                  <a:schemeClr val="tx1"/>
                </a:solidFill>
                <a:latin typeface="Poppins Light"/>
                <a:cs typeface="Poppins Light"/>
                <a:sym typeface="Poppins Light"/>
              </a:rPr>
              <a:t>Les données et le </a:t>
            </a:r>
            <a:r>
              <a:rPr lang="fr-FR" sz="1100" dirty="0" err="1">
                <a:solidFill>
                  <a:schemeClr val="tx1"/>
                </a:solidFill>
                <a:latin typeface="Poppins Light"/>
                <a:cs typeface="Poppins Light"/>
                <a:sym typeface="Poppins Light"/>
              </a:rPr>
              <a:t>reporting</a:t>
            </a:r>
            <a:endParaRPr lang="fr-FR" sz="1100" dirty="0">
              <a:solidFill>
                <a:schemeClr val="tx1"/>
              </a:solidFill>
              <a:latin typeface="Poppins Light"/>
              <a:cs typeface="Poppins Light"/>
              <a:sym typeface="Poppins Light"/>
            </a:endParaRPr>
          </a:p>
        </p:txBody>
      </p:sp>
      <p:sp>
        <p:nvSpPr>
          <p:cNvPr id="3" name="Rectangle 2">
            <a:extLst>
              <a:ext uri="{FF2B5EF4-FFF2-40B4-BE49-F238E27FC236}">
                <a16:creationId xmlns:a16="http://schemas.microsoft.com/office/drawing/2014/main" id="{79D012D9-D4AD-9EEE-D40D-288B21B16F23}"/>
              </a:ext>
            </a:extLst>
          </p:cNvPr>
          <p:cNvSpPr/>
          <p:nvPr/>
        </p:nvSpPr>
        <p:spPr>
          <a:xfrm>
            <a:off x="6784372" y="2116473"/>
            <a:ext cx="1539574" cy="890685"/>
          </a:xfrm>
          <a:prstGeom prst="rect">
            <a:avLst/>
          </a:prstGeom>
          <a:solidFill>
            <a:schemeClr val="bg1">
              <a:lumMod val="95000"/>
            </a:schemeClr>
          </a:solidFill>
          <a:ln w="5715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Google Shape;527;p38">
            <a:extLst>
              <a:ext uri="{FF2B5EF4-FFF2-40B4-BE49-F238E27FC236}">
                <a16:creationId xmlns:a16="http://schemas.microsoft.com/office/drawing/2014/main" id="{866A51DF-49AC-0BA4-3A0D-A5E891D44946}"/>
              </a:ext>
            </a:extLst>
          </p:cNvPr>
          <p:cNvSpPr txBox="1">
            <a:spLocks/>
          </p:cNvSpPr>
          <p:nvPr/>
        </p:nvSpPr>
        <p:spPr>
          <a:xfrm flipH="1">
            <a:off x="7058024" y="2285253"/>
            <a:ext cx="1734079" cy="548006"/>
          </a:xfrm>
          <a:prstGeom prst="rect">
            <a:avLst/>
          </a:prstGeom>
          <a:solidFill>
            <a:schemeClr val="bg1">
              <a:lumMod val="95000"/>
            </a:schemeClr>
          </a:solid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L="457200" marR="0" lvl="0" indent="-317500" algn="l" rtl="0">
              <a:lnSpc>
                <a:spcPct val="100000"/>
              </a:lnSpc>
              <a:spcBef>
                <a:spcPts val="0"/>
              </a:spcBef>
              <a:spcAft>
                <a:spcPts val="0"/>
              </a:spcAft>
              <a:buClr>
                <a:srgbClr val="434343"/>
              </a:buClr>
              <a:buSzPts val="1400"/>
              <a:buFont typeface="Roboto Condensed Light"/>
              <a:buNone/>
              <a:defRPr sz="1400" b="0" i="0" u="none" strike="noStrike" cap="none">
                <a:solidFill>
                  <a:srgbClr val="434343"/>
                </a:solidFill>
                <a:latin typeface="Roboto Condensed Light"/>
                <a:ea typeface="Roboto Condensed Light"/>
                <a:cs typeface="Roboto Condensed Light"/>
                <a:sym typeface="Roboto Condensed Light"/>
              </a:defRPr>
            </a:lvl1pPr>
            <a:lvl2pPr marL="914400" marR="0" lvl="1" indent="-317500" algn="l" rtl="0">
              <a:lnSpc>
                <a:spcPct val="100000"/>
              </a:lnSpc>
              <a:spcBef>
                <a:spcPts val="0"/>
              </a:spcBef>
              <a:spcAft>
                <a:spcPts val="0"/>
              </a:spcAft>
              <a:buClr>
                <a:srgbClr val="434343"/>
              </a:buClr>
              <a:buSzPts val="1400"/>
              <a:buFont typeface="Roboto Condensed Light"/>
              <a:buNone/>
              <a:defRPr sz="1400" b="0" i="0" u="none" strike="noStrike" cap="none">
                <a:solidFill>
                  <a:srgbClr val="434343"/>
                </a:solidFill>
                <a:latin typeface="Roboto Condensed Light"/>
                <a:ea typeface="Roboto Condensed Light"/>
                <a:cs typeface="Roboto Condensed Light"/>
                <a:sym typeface="Roboto Condensed Light"/>
              </a:defRPr>
            </a:lvl2pPr>
            <a:lvl3pPr marL="1371600" marR="0" lvl="2" indent="-317500" algn="l" rtl="0">
              <a:lnSpc>
                <a:spcPct val="100000"/>
              </a:lnSpc>
              <a:spcBef>
                <a:spcPts val="0"/>
              </a:spcBef>
              <a:spcAft>
                <a:spcPts val="0"/>
              </a:spcAft>
              <a:buClr>
                <a:srgbClr val="434343"/>
              </a:buClr>
              <a:buSzPts val="1400"/>
              <a:buFont typeface="Roboto Condensed Light"/>
              <a:buNone/>
              <a:defRPr sz="1400" b="0" i="0" u="none" strike="noStrike" cap="none">
                <a:solidFill>
                  <a:srgbClr val="434343"/>
                </a:solidFill>
                <a:latin typeface="Roboto Condensed Light"/>
                <a:ea typeface="Roboto Condensed Light"/>
                <a:cs typeface="Roboto Condensed Light"/>
                <a:sym typeface="Roboto Condensed Light"/>
              </a:defRPr>
            </a:lvl3pPr>
            <a:lvl4pPr marL="1828800" marR="0" lvl="3" indent="-317500" algn="l" rtl="0">
              <a:lnSpc>
                <a:spcPct val="100000"/>
              </a:lnSpc>
              <a:spcBef>
                <a:spcPts val="0"/>
              </a:spcBef>
              <a:spcAft>
                <a:spcPts val="0"/>
              </a:spcAft>
              <a:buClr>
                <a:srgbClr val="434343"/>
              </a:buClr>
              <a:buSzPts val="1400"/>
              <a:buFont typeface="Roboto Condensed Light"/>
              <a:buNone/>
              <a:defRPr sz="1400" b="0" i="0" u="none" strike="noStrike" cap="none">
                <a:solidFill>
                  <a:srgbClr val="434343"/>
                </a:solidFill>
                <a:latin typeface="Roboto Condensed Light"/>
                <a:ea typeface="Roboto Condensed Light"/>
                <a:cs typeface="Roboto Condensed Light"/>
                <a:sym typeface="Roboto Condensed Light"/>
              </a:defRPr>
            </a:lvl4pPr>
            <a:lvl5pPr marL="2286000" marR="0" lvl="4" indent="-317500" algn="l" rtl="0">
              <a:lnSpc>
                <a:spcPct val="100000"/>
              </a:lnSpc>
              <a:spcBef>
                <a:spcPts val="0"/>
              </a:spcBef>
              <a:spcAft>
                <a:spcPts val="0"/>
              </a:spcAft>
              <a:buClr>
                <a:srgbClr val="434343"/>
              </a:buClr>
              <a:buSzPts val="1400"/>
              <a:buFont typeface="Roboto Condensed Light"/>
              <a:buNone/>
              <a:defRPr sz="1400" b="0" i="0" u="none" strike="noStrike" cap="none">
                <a:solidFill>
                  <a:srgbClr val="434343"/>
                </a:solidFill>
                <a:latin typeface="Roboto Condensed Light"/>
                <a:ea typeface="Roboto Condensed Light"/>
                <a:cs typeface="Roboto Condensed Light"/>
                <a:sym typeface="Roboto Condensed Light"/>
              </a:defRPr>
            </a:lvl5pPr>
            <a:lvl6pPr marL="2743200" marR="0" lvl="5" indent="-317500" algn="l" rtl="0">
              <a:lnSpc>
                <a:spcPct val="100000"/>
              </a:lnSpc>
              <a:spcBef>
                <a:spcPts val="0"/>
              </a:spcBef>
              <a:spcAft>
                <a:spcPts val="0"/>
              </a:spcAft>
              <a:buClr>
                <a:srgbClr val="434343"/>
              </a:buClr>
              <a:buSzPts val="1400"/>
              <a:buFont typeface="Roboto Condensed Light"/>
              <a:buNone/>
              <a:defRPr sz="1400" b="0" i="0" u="none" strike="noStrike" cap="none">
                <a:solidFill>
                  <a:srgbClr val="434343"/>
                </a:solidFill>
                <a:latin typeface="Roboto Condensed Light"/>
                <a:ea typeface="Roboto Condensed Light"/>
                <a:cs typeface="Roboto Condensed Light"/>
                <a:sym typeface="Roboto Condensed Light"/>
              </a:defRPr>
            </a:lvl6pPr>
            <a:lvl7pPr marL="3200400" marR="0" lvl="6" indent="-317500" algn="l" rtl="0">
              <a:lnSpc>
                <a:spcPct val="100000"/>
              </a:lnSpc>
              <a:spcBef>
                <a:spcPts val="0"/>
              </a:spcBef>
              <a:spcAft>
                <a:spcPts val="0"/>
              </a:spcAft>
              <a:buClr>
                <a:srgbClr val="434343"/>
              </a:buClr>
              <a:buSzPts val="1400"/>
              <a:buFont typeface="Roboto Condensed Light"/>
              <a:buNone/>
              <a:defRPr sz="1400" b="0" i="0" u="none" strike="noStrike" cap="none">
                <a:solidFill>
                  <a:srgbClr val="434343"/>
                </a:solidFill>
                <a:latin typeface="Roboto Condensed Light"/>
                <a:ea typeface="Roboto Condensed Light"/>
                <a:cs typeface="Roboto Condensed Light"/>
                <a:sym typeface="Roboto Condensed Light"/>
              </a:defRPr>
            </a:lvl7pPr>
            <a:lvl8pPr marL="3657600" marR="0" lvl="7" indent="-317500" algn="l" rtl="0">
              <a:lnSpc>
                <a:spcPct val="100000"/>
              </a:lnSpc>
              <a:spcBef>
                <a:spcPts val="0"/>
              </a:spcBef>
              <a:spcAft>
                <a:spcPts val="0"/>
              </a:spcAft>
              <a:buClr>
                <a:srgbClr val="434343"/>
              </a:buClr>
              <a:buSzPts val="1400"/>
              <a:buFont typeface="Roboto Condensed Light"/>
              <a:buNone/>
              <a:defRPr sz="1400" b="0" i="0" u="none" strike="noStrike" cap="none">
                <a:solidFill>
                  <a:srgbClr val="434343"/>
                </a:solidFill>
                <a:latin typeface="Roboto Condensed Light"/>
                <a:ea typeface="Roboto Condensed Light"/>
                <a:cs typeface="Roboto Condensed Light"/>
                <a:sym typeface="Roboto Condensed Light"/>
              </a:defRPr>
            </a:lvl8pPr>
            <a:lvl9pPr marL="4114800" marR="0" lvl="8" indent="-317500" algn="l" rtl="0">
              <a:lnSpc>
                <a:spcPct val="100000"/>
              </a:lnSpc>
              <a:spcBef>
                <a:spcPts val="0"/>
              </a:spcBef>
              <a:spcAft>
                <a:spcPts val="0"/>
              </a:spcAft>
              <a:buClr>
                <a:srgbClr val="434343"/>
              </a:buClr>
              <a:buSzPts val="1400"/>
              <a:buFont typeface="Roboto Condensed Light"/>
              <a:buNone/>
              <a:defRPr sz="1400" b="0" i="0" u="none" strike="noStrike" cap="none">
                <a:solidFill>
                  <a:srgbClr val="434343"/>
                </a:solidFill>
                <a:latin typeface="Roboto Condensed Light"/>
                <a:ea typeface="Roboto Condensed Light"/>
                <a:cs typeface="Roboto Condensed Light"/>
                <a:sym typeface="Roboto Condensed Light"/>
              </a:defRPr>
            </a:lvl9pPr>
          </a:lstStyle>
          <a:p>
            <a:pPr marL="0" marR="0" lvl="0" indent="0" algn="r" defTabSz="914400" rtl="0" eaLnBrk="1" fontAlgn="auto" latinLnBrk="0" hangingPunct="1">
              <a:lnSpc>
                <a:spcPct val="100000"/>
              </a:lnSpc>
              <a:spcBef>
                <a:spcPts val="0"/>
              </a:spcBef>
              <a:spcAft>
                <a:spcPts val="0"/>
              </a:spcAft>
              <a:buClr>
                <a:srgbClr val="434343"/>
              </a:buClr>
              <a:buSzPts val="1400"/>
              <a:tabLst/>
              <a:defRPr/>
            </a:pPr>
            <a:r>
              <a:rPr lang="fr-FR" sz="1050" dirty="0">
                <a:solidFill>
                  <a:schemeClr val="dk1"/>
                </a:solidFill>
                <a:latin typeface="Poppins Light"/>
                <a:cs typeface="Poppins Light"/>
              </a:rPr>
              <a:t>Facteurs limitatifs</a:t>
            </a:r>
          </a:p>
        </p:txBody>
      </p:sp>
    </p:spTree>
    <p:extLst>
      <p:ext uri="{BB962C8B-B14F-4D97-AF65-F5344CB8AC3E}">
        <p14:creationId xmlns:p14="http://schemas.microsoft.com/office/powerpoint/2010/main" val="3023683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6"/>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187"/>
        <p:cNvGrpSpPr/>
        <p:nvPr/>
      </p:nvGrpSpPr>
      <p:grpSpPr>
        <a:xfrm>
          <a:off x="0" y="0"/>
          <a:ext cx="0" cy="0"/>
          <a:chOff x="0" y="0"/>
          <a:chExt cx="0" cy="0"/>
        </a:xfrm>
      </p:grpSpPr>
      <p:sp>
        <p:nvSpPr>
          <p:cNvPr id="195" name="Google Shape;195;p19"/>
          <p:cNvSpPr txBox="1">
            <a:spLocks noGrp="1"/>
          </p:cNvSpPr>
          <p:nvPr>
            <p:ph type="sldNum" idx="12"/>
          </p:nvPr>
        </p:nvSpPr>
        <p:spPr>
          <a:xfrm>
            <a:off x="8555875" y="4576450"/>
            <a:ext cx="435600" cy="4356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fld id="{00000000-1234-1234-1234-123412341234}" type="slidenum">
              <a:rPr lang="en"/>
              <a:t>33</a:t>
            </a:fld>
            <a:endParaRPr/>
          </a:p>
        </p:txBody>
      </p:sp>
      <p:sp>
        <p:nvSpPr>
          <p:cNvPr id="2" name="Titre 2">
            <a:extLst>
              <a:ext uri="{FF2B5EF4-FFF2-40B4-BE49-F238E27FC236}">
                <a16:creationId xmlns:a16="http://schemas.microsoft.com/office/drawing/2014/main" id="{174C4ED9-B284-011B-E6E4-FF148343A1CD}"/>
              </a:ext>
            </a:extLst>
          </p:cNvPr>
          <p:cNvSpPr txBox="1">
            <a:spLocks/>
          </p:cNvSpPr>
          <p:nvPr/>
        </p:nvSpPr>
        <p:spPr>
          <a:xfrm>
            <a:off x="457200" y="708925"/>
            <a:ext cx="5220300" cy="68310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fr-FR" sz="3600" b="1" dirty="0">
                <a:solidFill>
                  <a:schemeClr val="dk1"/>
                </a:solidFill>
                <a:latin typeface="Poppins"/>
                <a:cs typeface="Poppins"/>
                <a:sym typeface="Poppins"/>
              </a:rPr>
              <a:t>Efficacité</a:t>
            </a:r>
          </a:p>
        </p:txBody>
      </p:sp>
      <p:sp>
        <p:nvSpPr>
          <p:cNvPr id="6" name="ZoneTexte 5">
            <a:extLst>
              <a:ext uri="{FF2B5EF4-FFF2-40B4-BE49-F238E27FC236}">
                <a16:creationId xmlns:a16="http://schemas.microsoft.com/office/drawing/2014/main" id="{B87AA4EC-DD41-11BE-CCD9-F15C66044FF1}"/>
              </a:ext>
            </a:extLst>
          </p:cNvPr>
          <p:cNvSpPr txBox="1"/>
          <p:nvPr/>
        </p:nvSpPr>
        <p:spPr>
          <a:xfrm>
            <a:off x="295275" y="2388922"/>
            <a:ext cx="2599901" cy="2462213"/>
          </a:xfrm>
          <a:prstGeom prst="rect">
            <a:avLst/>
          </a:prstGeom>
          <a:solidFill>
            <a:schemeClr val="bg1">
              <a:lumMod val="95000"/>
            </a:schemeClr>
          </a:solidFill>
        </p:spPr>
        <p:txBody>
          <a:bodyPr wrap="square" rtlCol="0">
            <a:spAutoFit/>
          </a:bodyPr>
          <a:lstStyle/>
          <a:p>
            <a:pPr marL="171450" indent="-171450">
              <a:buFont typeface="Wingdings" panose="05000000000000000000" pitchFamily="2" charset="2"/>
              <a:buChar char="§"/>
            </a:pPr>
            <a:r>
              <a:rPr lang="fr-FR" sz="1100" dirty="0">
                <a:solidFill>
                  <a:schemeClr val="dk1"/>
                </a:solidFill>
                <a:latin typeface="Poppins Light"/>
                <a:cs typeface="Poppins Light"/>
                <a:sym typeface="Poppins Light"/>
              </a:rPr>
              <a:t>L’accessibilité aux soins au-delà des primaires reste un obstacle </a:t>
            </a:r>
          </a:p>
          <a:p>
            <a:pPr marL="171450" indent="-171450">
              <a:buFont typeface="Wingdings" panose="05000000000000000000" pitchFamily="2" charset="2"/>
              <a:buChar char="§"/>
            </a:pPr>
            <a:r>
              <a:rPr lang="fr-FR" sz="1100" dirty="0">
                <a:solidFill>
                  <a:schemeClr val="dk1"/>
                </a:solidFill>
                <a:latin typeface="Poppins Light"/>
                <a:cs typeface="Poppins Light"/>
                <a:sym typeface="Poppins Light"/>
              </a:rPr>
              <a:t>La connaissance de la règlementation liée aux EM n’est pas généralisée dans les structures hospitalières</a:t>
            </a:r>
          </a:p>
          <a:p>
            <a:pPr marL="171450" indent="-171450">
              <a:buFont typeface="Wingdings" panose="05000000000000000000" pitchFamily="2" charset="2"/>
              <a:buChar char="§"/>
            </a:pPr>
            <a:r>
              <a:rPr lang="fr-FR" sz="1100" dirty="0">
                <a:solidFill>
                  <a:schemeClr val="dk1"/>
                </a:solidFill>
                <a:latin typeface="Poppins Light"/>
                <a:cs typeface="Poppins Light"/>
                <a:sym typeface="Poppins Light"/>
              </a:rPr>
              <a:t>La prise en charge médicale des EM par les OSC dépend largement du financement disponible</a:t>
            </a:r>
          </a:p>
          <a:p>
            <a:pPr marL="171450" indent="-171450">
              <a:buFont typeface="Wingdings" panose="05000000000000000000" pitchFamily="2" charset="2"/>
              <a:buChar char="§"/>
            </a:pPr>
            <a:r>
              <a:rPr lang="fr-FR" sz="1100" dirty="0">
                <a:solidFill>
                  <a:schemeClr val="dk1"/>
                </a:solidFill>
                <a:latin typeface="Poppins Light"/>
                <a:cs typeface="Poppins Light"/>
                <a:sym typeface="Poppins Light"/>
              </a:rPr>
              <a:t>Les formations et les sensibilisations n’ont pas forcément touché le personnel en contact avec les EM</a:t>
            </a:r>
          </a:p>
        </p:txBody>
      </p:sp>
      <p:sp>
        <p:nvSpPr>
          <p:cNvPr id="7" name="ZoneTexte 6">
            <a:extLst>
              <a:ext uri="{FF2B5EF4-FFF2-40B4-BE49-F238E27FC236}">
                <a16:creationId xmlns:a16="http://schemas.microsoft.com/office/drawing/2014/main" id="{6486F1EF-5265-CD7B-1A23-30F3007F3FFD}"/>
              </a:ext>
            </a:extLst>
          </p:cNvPr>
          <p:cNvSpPr txBox="1"/>
          <p:nvPr/>
        </p:nvSpPr>
        <p:spPr>
          <a:xfrm>
            <a:off x="295275" y="2127285"/>
            <a:ext cx="2599901" cy="261610"/>
          </a:xfrm>
          <a:prstGeom prst="rect">
            <a:avLst/>
          </a:prstGeom>
          <a:solidFill>
            <a:srgbClr val="00B0F0"/>
          </a:solidFill>
        </p:spPr>
        <p:txBody>
          <a:bodyPr wrap="square" rtlCol="0">
            <a:spAutoFit/>
          </a:bodyPr>
          <a:lstStyle/>
          <a:p>
            <a:pPr algn="ctr"/>
            <a:r>
              <a:rPr lang="fr-FR" sz="1100" dirty="0">
                <a:solidFill>
                  <a:schemeClr val="tx1"/>
                </a:solidFill>
                <a:latin typeface="Poppins Light"/>
                <a:cs typeface="Poppins Light"/>
                <a:sym typeface="Poppins Light"/>
              </a:rPr>
              <a:t>La santé</a:t>
            </a:r>
          </a:p>
        </p:txBody>
      </p:sp>
      <p:sp>
        <p:nvSpPr>
          <p:cNvPr id="8" name="ZoneTexte 7">
            <a:extLst>
              <a:ext uri="{FF2B5EF4-FFF2-40B4-BE49-F238E27FC236}">
                <a16:creationId xmlns:a16="http://schemas.microsoft.com/office/drawing/2014/main" id="{04D461FC-4882-B980-9F7E-8C657529F4D7}"/>
              </a:ext>
            </a:extLst>
          </p:cNvPr>
          <p:cNvSpPr txBox="1"/>
          <p:nvPr/>
        </p:nvSpPr>
        <p:spPr>
          <a:xfrm>
            <a:off x="3287973" y="2534220"/>
            <a:ext cx="2808028" cy="2292935"/>
          </a:xfrm>
          <a:prstGeom prst="rect">
            <a:avLst/>
          </a:prstGeom>
          <a:solidFill>
            <a:schemeClr val="bg1">
              <a:lumMod val="95000"/>
            </a:schemeClr>
          </a:solidFill>
        </p:spPr>
        <p:txBody>
          <a:bodyPr wrap="square" rtlCol="0">
            <a:spAutoFit/>
          </a:bodyPr>
          <a:lstStyle/>
          <a:p>
            <a:pPr marL="171450" indent="-171450">
              <a:buFont typeface="Wingdings" panose="05000000000000000000" pitchFamily="2" charset="2"/>
              <a:buChar char="§"/>
            </a:pPr>
            <a:r>
              <a:rPr lang="fr-FR" sz="1100" dirty="0">
                <a:solidFill>
                  <a:schemeClr val="dk1"/>
                </a:solidFill>
                <a:latin typeface="Poppins Light"/>
                <a:cs typeface="Poppins Light"/>
                <a:sym typeface="Poppins Light"/>
              </a:rPr>
              <a:t>Malgré les actions de sensibilisation, les procédures de BIA/BID ne sont pas systématisées pour tous les EM</a:t>
            </a:r>
          </a:p>
          <a:p>
            <a:pPr marL="171450" indent="-171450">
              <a:buFont typeface="Wingdings" panose="05000000000000000000" pitchFamily="2" charset="2"/>
              <a:buChar char="§"/>
            </a:pPr>
            <a:r>
              <a:rPr lang="fr-FR" sz="1100" dirty="0">
                <a:solidFill>
                  <a:schemeClr val="dk1"/>
                </a:solidFill>
                <a:latin typeface="Poppins Light"/>
                <a:cs typeface="Poppins Light"/>
                <a:sym typeface="Poppins Light"/>
              </a:rPr>
              <a:t>La sensibilisation des responsables ne se traduit pas toujours par des actions concrètes de la part du personnel en contact direct avec les EM</a:t>
            </a:r>
          </a:p>
          <a:p>
            <a:pPr marL="171450" indent="-171450">
              <a:buFont typeface="Wingdings" panose="05000000000000000000" pitchFamily="2" charset="2"/>
              <a:buChar char="§"/>
            </a:pPr>
            <a:r>
              <a:rPr lang="fr-FR" sz="1100" dirty="0">
                <a:solidFill>
                  <a:schemeClr val="dk1"/>
                </a:solidFill>
                <a:latin typeface="Poppins Light"/>
                <a:cs typeface="Poppins Light"/>
                <a:sym typeface="Poppins Light"/>
              </a:rPr>
              <a:t>Il n'y a pas d'évaluation des compétences acquises lors des formations ni de leur mise en pratique effective.</a:t>
            </a:r>
          </a:p>
        </p:txBody>
      </p:sp>
      <p:sp>
        <p:nvSpPr>
          <p:cNvPr id="9" name="ZoneTexte 8">
            <a:extLst>
              <a:ext uri="{FF2B5EF4-FFF2-40B4-BE49-F238E27FC236}">
                <a16:creationId xmlns:a16="http://schemas.microsoft.com/office/drawing/2014/main" id="{3069EE95-12F2-93EA-4CCA-C6EECFF64E70}"/>
              </a:ext>
            </a:extLst>
          </p:cNvPr>
          <p:cNvSpPr txBox="1"/>
          <p:nvPr/>
        </p:nvSpPr>
        <p:spPr>
          <a:xfrm>
            <a:off x="3287973" y="2101133"/>
            <a:ext cx="2808028" cy="430887"/>
          </a:xfrm>
          <a:prstGeom prst="rect">
            <a:avLst/>
          </a:prstGeom>
          <a:solidFill>
            <a:srgbClr val="00B0F0"/>
          </a:solidFill>
        </p:spPr>
        <p:txBody>
          <a:bodyPr wrap="square" rtlCol="0">
            <a:spAutoFit/>
          </a:bodyPr>
          <a:lstStyle/>
          <a:p>
            <a:pPr algn="ctr"/>
            <a:r>
              <a:rPr lang="fr-FR" sz="1100" dirty="0">
                <a:solidFill>
                  <a:schemeClr val="tx1"/>
                </a:solidFill>
                <a:latin typeface="Poppins Light"/>
                <a:cs typeface="Poppins Light"/>
                <a:sym typeface="Poppins Light"/>
              </a:rPr>
              <a:t>Renforcement de capacités et sensibilisation</a:t>
            </a:r>
          </a:p>
        </p:txBody>
      </p:sp>
      <p:sp>
        <p:nvSpPr>
          <p:cNvPr id="3" name="Rectangle 2">
            <a:extLst>
              <a:ext uri="{FF2B5EF4-FFF2-40B4-BE49-F238E27FC236}">
                <a16:creationId xmlns:a16="http://schemas.microsoft.com/office/drawing/2014/main" id="{79D012D9-D4AD-9EEE-D40D-288B21B16F23}"/>
              </a:ext>
            </a:extLst>
          </p:cNvPr>
          <p:cNvSpPr/>
          <p:nvPr/>
        </p:nvSpPr>
        <p:spPr>
          <a:xfrm>
            <a:off x="6784372" y="2116473"/>
            <a:ext cx="1539574" cy="890685"/>
          </a:xfrm>
          <a:prstGeom prst="rect">
            <a:avLst/>
          </a:prstGeom>
          <a:solidFill>
            <a:schemeClr val="bg1">
              <a:lumMod val="95000"/>
            </a:schemeClr>
          </a:solidFill>
          <a:ln w="5715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Google Shape;527;p38">
            <a:extLst>
              <a:ext uri="{FF2B5EF4-FFF2-40B4-BE49-F238E27FC236}">
                <a16:creationId xmlns:a16="http://schemas.microsoft.com/office/drawing/2014/main" id="{866A51DF-49AC-0BA4-3A0D-A5E891D44946}"/>
              </a:ext>
            </a:extLst>
          </p:cNvPr>
          <p:cNvSpPr txBox="1">
            <a:spLocks/>
          </p:cNvSpPr>
          <p:nvPr/>
        </p:nvSpPr>
        <p:spPr>
          <a:xfrm flipH="1">
            <a:off x="7058024" y="2285253"/>
            <a:ext cx="1734079" cy="548006"/>
          </a:xfrm>
          <a:prstGeom prst="rect">
            <a:avLst/>
          </a:prstGeom>
          <a:solidFill>
            <a:schemeClr val="bg1">
              <a:lumMod val="95000"/>
            </a:schemeClr>
          </a:solid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L="457200" marR="0" lvl="0" indent="-317500" algn="l" rtl="0">
              <a:lnSpc>
                <a:spcPct val="100000"/>
              </a:lnSpc>
              <a:spcBef>
                <a:spcPts val="0"/>
              </a:spcBef>
              <a:spcAft>
                <a:spcPts val="0"/>
              </a:spcAft>
              <a:buClr>
                <a:srgbClr val="434343"/>
              </a:buClr>
              <a:buSzPts val="1400"/>
              <a:buFont typeface="Roboto Condensed Light"/>
              <a:buNone/>
              <a:defRPr sz="1400" b="0" i="0" u="none" strike="noStrike" cap="none">
                <a:solidFill>
                  <a:srgbClr val="434343"/>
                </a:solidFill>
                <a:latin typeface="Roboto Condensed Light"/>
                <a:ea typeface="Roboto Condensed Light"/>
                <a:cs typeface="Roboto Condensed Light"/>
                <a:sym typeface="Roboto Condensed Light"/>
              </a:defRPr>
            </a:lvl1pPr>
            <a:lvl2pPr marL="914400" marR="0" lvl="1" indent="-317500" algn="l" rtl="0">
              <a:lnSpc>
                <a:spcPct val="100000"/>
              </a:lnSpc>
              <a:spcBef>
                <a:spcPts val="0"/>
              </a:spcBef>
              <a:spcAft>
                <a:spcPts val="0"/>
              </a:spcAft>
              <a:buClr>
                <a:srgbClr val="434343"/>
              </a:buClr>
              <a:buSzPts val="1400"/>
              <a:buFont typeface="Roboto Condensed Light"/>
              <a:buNone/>
              <a:defRPr sz="1400" b="0" i="0" u="none" strike="noStrike" cap="none">
                <a:solidFill>
                  <a:srgbClr val="434343"/>
                </a:solidFill>
                <a:latin typeface="Roboto Condensed Light"/>
                <a:ea typeface="Roboto Condensed Light"/>
                <a:cs typeface="Roboto Condensed Light"/>
                <a:sym typeface="Roboto Condensed Light"/>
              </a:defRPr>
            </a:lvl2pPr>
            <a:lvl3pPr marL="1371600" marR="0" lvl="2" indent="-317500" algn="l" rtl="0">
              <a:lnSpc>
                <a:spcPct val="100000"/>
              </a:lnSpc>
              <a:spcBef>
                <a:spcPts val="0"/>
              </a:spcBef>
              <a:spcAft>
                <a:spcPts val="0"/>
              </a:spcAft>
              <a:buClr>
                <a:srgbClr val="434343"/>
              </a:buClr>
              <a:buSzPts val="1400"/>
              <a:buFont typeface="Roboto Condensed Light"/>
              <a:buNone/>
              <a:defRPr sz="1400" b="0" i="0" u="none" strike="noStrike" cap="none">
                <a:solidFill>
                  <a:srgbClr val="434343"/>
                </a:solidFill>
                <a:latin typeface="Roboto Condensed Light"/>
                <a:ea typeface="Roboto Condensed Light"/>
                <a:cs typeface="Roboto Condensed Light"/>
                <a:sym typeface="Roboto Condensed Light"/>
              </a:defRPr>
            </a:lvl3pPr>
            <a:lvl4pPr marL="1828800" marR="0" lvl="3" indent="-317500" algn="l" rtl="0">
              <a:lnSpc>
                <a:spcPct val="100000"/>
              </a:lnSpc>
              <a:spcBef>
                <a:spcPts val="0"/>
              </a:spcBef>
              <a:spcAft>
                <a:spcPts val="0"/>
              </a:spcAft>
              <a:buClr>
                <a:srgbClr val="434343"/>
              </a:buClr>
              <a:buSzPts val="1400"/>
              <a:buFont typeface="Roboto Condensed Light"/>
              <a:buNone/>
              <a:defRPr sz="1400" b="0" i="0" u="none" strike="noStrike" cap="none">
                <a:solidFill>
                  <a:srgbClr val="434343"/>
                </a:solidFill>
                <a:latin typeface="Roboto Condensed Light"/>
                <a:ea typeface="Roboto Condensed Light"/>
                <a:cs typeface="Roboto Condensed Light"/>
                <a:sym typeface="Roboto Condensed Light"/>
              </a:defRPr>
            </a:lvl4pPr>
            <a:lvl5pPr marL="2286000" marR="0" lvl="4" indent="-317500" algn="l" rtl="0">
              <a:lnSpc>
                <a:spcPct val="100000"/>
              </a:lnSpc>
              <a:spcBef>
                <a:spcPts val="0"/>
              </a:spcBef>
              <a:spcAft>
                <a:spcPts val="0"/>
              </a:spcAft>
              <a:buClr>
                <a:srgbClr val="434343"/>
              </a:buClr>
              <a:buSzPts val="1400"/>
              <a:buFont typeface="Roboto Condensed Light"/>
              <a:buNone/>
              <a:defRPr sz="1400" b="0" i="0" u="none" strike="noStrike" cap="none">
                <a:solidFill>
                  <a:srgbClr val="434343"/>
                </a:solidFill>
                <a:latin typeface="Roboto Condensed Light"/>
                <a:ea typeface="Roboto Condensed Light"/>
                <a:cs typeface="Roboto Condensed Light"/>
                <a:sym typeface="Roboto Condensed Light"/>
              </a:defRPr>
            </a:lvl5pPr>
            <a:lvl6pPr marL="2743200" marR="0" lvl="5" indent="-317500" algn="l" rtl="0">
              <a:lnSpc>
                <a:spcPct val="100000"/>
              </a:lnSpc>
              <a:spcBef>
                <a:spcPts val="0"/>
              </a:spcBef>
              <a:spcAft>
                <a:spcPts val="0"/>
              </a:spcAft>
              <a:buClr>
                <a:srgbClr val="434343"/>
              </a:buClr>
              <a:buSzPts val="1400"/>
              <a:buFont typeface="Roboto Condensed Light"/>
              <a:buNone/>
              <a:defRPr sz="1400" b="0" i="0" u="none" strike="noStrike" cap="none">
                <a:solidFill>
                  <a:srgbClr val="434343"/>
                </a:solidFill>
                <a:latin typeface="Roboto Condensed Light"/>
                <a:ea typeface="Roboto Condensed Light"/>
                <a:cs typeface="Roboto Condensed Light"/>
                <a:sym typeface="Roboto Condensed Light"/>
              </a:defRPr>
            </a:lvl6pPr>
            <a:lvl7pPr marL="3200400" marR="0" lvl="6" indent="-317500" algn="l" rtl="0">
              <a:lnSpc>
                <a:spcPct val="100000"/>
              </a:lnSpc>
              <a:spcBef>
                <a:spcPts val="0"/>
              </a:spcBef>
              <a:spcAft>
                <a:spcPts val="0"/>
              </a:spcAft>
              <a:buClr>
                <a:srgbClr val="434343"/>
              </a:buClr>
              <a:buSzPts val="1400"/>
              <a:buFont typeface="Roboto Condensed Light"/>
              <a:buNone/>
              <a:defRPr sz="1400" b="0" i="0" u="none" strike="noStrike" cap="none">
                <a:solidFill>
                  <a:srgbClr val="434343"/>
                </a:solidFill>
                <a:latin typeface="Roboto Condensed Light"/>
                <a:ea typeface="Roboto Condensed Light"/>
                <a:cs typeface="Roboto Condensed Light"/>
                <a:sym typeface="Roboto Condensed Light"/>
              </a:defRPr>
            </a:lvl7pPr>
            <a:lvl8pPr marL="3657600" marR="0" lvl="7" indent="-317500" algn="l" rtl="0">
              <a:lnSpc>
                <a:spcPct val="100000"/>
              </a:lnSpc>
              <a:spcBef>
                <a:spcPts val="0"/>
              </a:spcBef>
              <a:spcAft>
                <a:spcPts val="0"/>
              </a:spcAft>
              <a:buClr>
                <a:srgbClr val="434343"/>
              </a:buClr>
              <a:buSzPts val="1400"/>
              <a:buFont typeface="Roboto Condensed Light"/>
              <a:buNone/>
              <a:defRPr sz="1400" b="0" i="0" u="none" strike="noStrike" cap="none">
                <a:solidFill>
                  <a:srgbClr val="434343"/>
                </a:solidFill>
                <a:latin typeface="Roboto Condensed Light"/>
                <a:ea typeface="Roboto Condensed Light"/>
                <a:cs typeface="Roboto Condensed Light"/>
                <a:sym typeface="Roboto Condensed Light"/>
              </a:defRPr>
            </a:lvl8pPr>
            <a:lvl9pPr marL="4114800" marR="0" lvl="8" indent="-317500" algn="l" rtl="0">
              <a:lnSpc>
                <a:spcPct val="100000"/>
              </a:lnSpc>
              <a:spcBef>
                <a:spcPts val="0"/>
              </a:spcBef>
              <a:spcAft>
                <a:spcPts val="0"/>
              </a:spcAft>
              <a:buClr>
                <a:srgbClr val="434343"/>
              </a:buClr>
              <a:buSzPts val="1400"/>
              <a:buFont typeface="Roboto Condensed Light"/>
              <a:buNone/>
              <a:defRPr sz="1400" b="0" i="0" u="none" strike="noStrike" cap="none">
                <a:solidFill>
                  <a:srgbClr val="434343"/>
                </a:solidFill>
                <a:latin typeface="Roboto Condensed Light"/>
                <a:ea typeface="Roboto Condensed Light"/>
                <a:cs typeface="Roboto Condensed Light"/>
                <a:sym typeface="Roboto Condensed Light"/>
              </a:defRPr>
            </a:lvl9pPr>
          </a:lstStyle>
          <a:p>
            <a:pPr marL="0" marR="0" lvl="0" indent="0" algn="r" defTabSz="914400" rtl="0" eaLnBrk="1" fontAlgn="auto" latinLnBrk="0" hangingPunct="1">
              <a:lnSpc>
                <a:spcPct val="100000"/>
              </a:lnSpc>
              <a:spcBef>
                <a:spcPts val="0"/>
              </a:spcBef>
              <a:spcAft>
                <a:spcPts val="0"/>
              </a:spcAft>
              <a:buClr>
                <a:srgbClr val="434343"/>
              </a:buClr>
              <a:buSzPts val="1400"/>
              <a:tabLst/>
              <a:defRPr/>
            </a:pPr>
            <a:r>
              <a:rPr lang="fr-FR" sz="1050" dirty="0">
                <a:solidFill>
                  <a:schemeClr val="dk1"/>
                </a:solidFill>
                <a:latin typeface="Poppins Light"/>
                <a:cs typeface="Poppins Light"/>
              </a:rPr>
              <a:t>Facteurs limitatifs</a:t>
            </a:r>
          </a:p>
        </p:txBody>
      </p:sp>
    </p:spTree>
    <p:extLst>
      <p:ext uri="{BB962C8B-B14F-4D97-AF65-F5344CB8AC3E}">
        <p14:creationId xmlns:p14="http://schemas.microsoft.com/office/powerpoint/2010/main" val="19336685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6"/>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187"/>
        <p:cNvGrpSpPr/>
        <p:nvPr/>
      </p:nvGrpSpPr>
      <p:grpSpPr>
        <a:xfrm>
          <a:off x="0" y="0"/>
          <a:ext cx="0" cy="0"/>
          <a:chOff x="0" y="0"/>
          <a:chExt cx="0" cy="0"/>
        </a:xfrm>
      </p:grpSpPr>
      <p:sp>
        <p:nvSpPr>
          <p:cNvPr id="195" name="Google Shape;195;p19"/>
          <p:cNvSpPr txBox="1">
            <a:spLocks noGrp="1"/>
          </p:cNvSpPr>
          <p:nvPr>
            <p:ph type="sldNum" idx="12"/>
          </p:nvPr>
        </p:nvSpPr>
        <p:spPr>
          <a:xfrm>
            <a:off x="8555875" y="4576450"/>
            <a:ext cx="435600" cy="4356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fld id="{00000000-1234-1234-1234-123412341234}" type="slidenum">
              <a:rPr lang="en"/>
              <a:t>34</a:t>
            </a:fld>
            <a:endParaRPr/>
          </a:p>
        </p:txBody>
      </p:sp>
      <p:sp>
        <p:nvSpPr>
          <p:cNvPr id="2" name="Titre 2">
            <a:extLst>
              <a:ext uri="{FF2B5EF4-FFF2-40B4-BE49-F238E27FC236}">
                <a16:creationId xmlns:a16="http://schemas.microsoft.com/office/drawing/2014/main" id="{174C4ED9-B284-011B-E6E4-FF148343A1CD}"/>
              </a:ext>
            </a:extLst>
          </p:cNvPr>
          <p:cNvSpPr txBox="1">
            <a:spLocks/>
          </p:cNvSpPr>
          <p:nvPr/>
        </p:nvSpPr>
        <p:spPr>
          <a:xfrm>
            <a:off x="457200" y="708925"/>
            <a:ext cx="5220300" cy="68310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fr-FR" sz="3600" b="1" dirty="0">
                <a:solidFill>
                  <a:schemeClr val="dk1"/>
                </a:solidFill>
                <a:latin typeface="Poppins"/>
                <a:cs typeface="Poppins"/>
                <a:sym typeface="Poppins"/>
              </a:rPr>
              <a:t>Efficacité</a:t>
            </a:r>
          </a:p>
        </p:txBody>
      </p:sp>
      <p:sp>
        <p:nvSpPr>
          <p:cNvPr id="3" name="Rectangle 2">
            <a:extLst>
              <a:ext uri="{FF2B5EF4-FFF2-40B4-BE49-F238E27FC236}">
                <a16:creationId xmlns:a16="http://schemas.microsoft.com/office/drawing/2014/main" id="{79D012D9-D4AD-9EEE-D40D-288B21B16F23}"/>
              </a:ext>
            </a:extLst>
          </p:cNvPr>
          <p:cNvSpPr/>
          <p:nvPr/>
        </p:nvSpPr>
        <p:spPr>
          <a:xfrm>
            <a:off x="6784372" y="2116473"/>
            <a:ext cx="1539574" cy="890685"/>
          </a:xfrm>
          <a:prstGeom prst="rect">
            <a:avLst/>
          </a:prstGeom>
          <a:solidFill>
            <a:schemeClr val="bg1">
              <a:lumMod val="95000"/>
            </a:schemeClr>
          </a:solidFill>
          <a:ln w="5715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Google Shape;527;p38">
            <a:extLst>
              <a:ext uri="{FF2B5EF4-FFF2-40B4-BE49-F238E27FC236}">
                <a16:creationId xmlns:a16="http://schemas.microsoft.com/office/drawing/2014/main" id="{866A51DF-49AC-0BA4-3A0D-A5E891D44946}"/>
              </a:ext>
            </a:extLst>
          </p:cNvPr>
          <p:cNvSpPr txBox="1">
            <a:spLocks/>
          </p:cNvSpPr>
          <p:nvPr/>
        </p:nvSpPr>
        <p:spPr>
          <a:xfrm flipH="1">
            <a:off x="7058024" y="2285253"/>
            <a:ext cx="1734079" cy="548006"/>
          </a:xfrm>
          <a:prstGeom prst="rect">
            <a:avLst/>
          </a:prstGeom>
          <a:solidFill>
            <a:schemeClr val="bg1">
              <a:lumMod val="95000"/>
            </a:schemeClr>
          </a:solid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L="457200" marR="0" lvl="0" indent="-317500" algn="l" rtl="0">
              <a:lnSpc>
                <a:spcPct val="100000"/>
              </a:lnSpc>
              <a:spcBef>
                <a:spcPts val="0"/>
              </a:spcBef>
              <a:spcAft>
                <a:spcPts val="0"/>
              </a:spcAft>
              <a:buClr>
                <a:srgbClr val="434343"/>
              </a:buClr>
              <a:buSzPts val="1400"/>
              <a:buFont typeface="Roboto Condensed Light"/>
              <a:buNone/>
              <a:defRPr sz="1400" b="0" i="0" u="none" strike="noStrike" cap="none">
                <a:solidFill>
                  <a:srgbClr val="434343"/>
                </a:solidFill>
                <a:latin typeface="Roboto Condensed Light"/>
                <a:ea typeface="Roboto Condensed Light"/>
                <a:cs typeface="Roboto Condensed Light"/>
                <a:sym typeface="Roboto Condensed Light"/>
              </a:defRPr>
            </a:lvl1pPr>
            <a:lvl2pPr marL="914400" marR="0" lvl="1" indent="-317500" algn="l" rtl="0">
              <a:lnSpc>
                <a:spcPct val="100000"/>
              </a:lnSpc>
              <a:spcBef>
                <a:spcPts val="0"/>
              </a:spcBef>
              <a:spcAft>
                <a:spcPts val="0"/>
              </a:spcAft>
              <a:buClr>
                <a:srgbClr val="434343"/>
              </a:buClr>
              <a:buSzPts val="1400"/>
              <a:buFont typeface="Roboto Condensed Light"/>
              <a:buNone/>
              <a:defRPr sz="1400" b="0" i="0" u="none" strike="noStrike" cap="none">
                <a:solidFill>
                  <a:srgbClr val="434343"/>
                </a:solidFill>
                <a:latin typeface="Roboto Condensed Light"/>
                <a:ea typeface="Roboto Condensed Light"/>
                <a:cs typeface="Roboto Condensed Light"/>
                <a:sym typeface="Roboto Condensed Light"/>
              </a:defRPr>
            </a:lvl2pPr>
            <a:lvl3pPr marL="1371600" marR="0" lvl="2" indent="-317500" algn="l" rtl="0">
              <a:lnSpc>
                <a:spcPct val="100000"/>
              </a:lnSpc>
              <a:spcBef>
                <a:spcPts val="0"/>
              </a:spcBef>
              <a:spcAft>
                <a:spcPts val="0"/>
              </a:spcAft>
              <a:buClr>
                <a:srgbClr val="434343"/>
              </a:buClr>
              <a:buSzPts val="1400"/>
              <a:buFont typeface="Roboto Condensed Light"/>
              <a:buNone/>
              <a:defRPr sz="1400" b="0" i="0" u="none" strike="noStrike" cap="none">
                <a:solidFill>
                  <a:srgbClr val="434343"/>
                </a:solidFill>
                <a:latin typeface="Roboto Condensed Light"/>
                <a:ea typeface="Roboto Condensed Light"/>
                <a:cs typeface="Roboto Condensed Light"/>
                <a:sym typeface="Roboto Condensed Light"/>
              </a:defRPr>
            </a:lvl3pPr>
            <a:lvl4pPr marL="1828800" marR="0" lvl="3" indent="-317500" algn="l" rtl="0">
              <a:lnSpc>
                <a:spcPct val="100000"/>
              </a:lnSpc>
              <a:spcBef>
                <a:spcPts val="0"/>
              </a:spcBef>
              <a:spcAft>
                <a:spcPts val="0"/>
              </a:spcAft>
              <a:buClr>
                <a:srgbClr val="434343"/>
              </a:buClr>
              <a:buSzPts val="1400"/>
              <a:buFont typeface="Roboto Condensed Light"/>
              <a:buNone/>
              <a:defRPr sz="1400" b="0" i="0" u="none" strike="noStrike" cap="none">
                <a:solidFill>
                  <a:srgbClr val="434343"/>
                </a:solidFill>
                <a:latin typeface="Roboto Condensed Light"/>
                <a:ea typeface="Roboto Condensed Light"/>
                <a:cs typeface="Roboto Condensed Light"/>
                <a:sym typeface="Roboto Condensed Light"/>
              </a:defRPr>
            </a:lvl4pPr>
            <a:lvl5pPr marL="2286000" marR="0" lvl="4" indent="-317500" algn="l" rtl="0">
              <a:lnSpc>
                <a:spcPct val="100000"/>
              </a:lnSpc>
              <a:spcBef>
                <a:spcPts val="0"/>
              </a:spcBef>
              <a:spcAft>
                <a:spcPts val="0"/>
              </a:spcAft>
              <a:buClr>
                <a:srgbClr val="434343"/>
              </a:buClr>
              <a:buSzPts val="1400"/>
              <a:buFont typeface="Roboto Condensed Light"/>
              <a:buNone/>
              <a:defRPr sz="1400" b="0" i="0" u="none" strike="noStrike" cap="none">
                <a:solidFill>
                  <a:srgbClr val="434343"/>
                </a:solidFill>
                <a:latin typeface="Roboto Condensed Light"/>
                <a:ea typeface="Roboto Condensed Light"/>
                <a:cs typeface="Roboto Condensed Light"/>
                <a:sym typeface="Roboto Condensed Light"/>
              </a:defRPr>
            </a:lvl5pPr>
            <a:lvl6pPr marL="2743200" marR="0" lvl="5" indent="-317500" algn="l" rtl="0">
              <a:lnSpc>
                <a:spcPct val="100000"/>
              </a:lnSpc>
              <a:spcBef>
                <a:spcPts val="0"/>
              </a:spcBef>
              <a:spcAft>
                <a:spcPts val="0"/>
              </a:spcAft>
              <a:buClr>
                <a:srgbClr val="434343"/>
              </a:buClr>
              <a:buSzPts val="1400"/>
              <a:buFont typeface="Roboto Condensed Light"/>
              <a:buNone/>
              <a:defRPr sz="1400" b="0" i="0" u="none" strike="noStrike" cap="none">
                <a:solidFill>
                  <a:srgbClr val="434343"/>
                </a:solidFill>
                <a:latin typeface="Roboto Condensed Light"/>
                <a:ea typeface="Roboto Condensed Light"/>
                <a:cs typeface="Roboto Condensed Light"/>
                <a:sym typeface="Roboto Condensed Light"/>
              </a:defRPr>
            </a:lvl6pPr>
            <a:lvl7pPr marL="3200400" marR="0" lvl="6" indent="-317500" algn="l" rtl="0">
              <a:lnSpc>
                <a:spcPct val="100000"/>
              </a:lnSpc>
              <a:spcBef>
                <a:spcPts val="0"/>
              </a:spcBef>
              <a:spcAft>
                <a:spcPts val="0"/>
              </a:spcAft>
              <a:buClr>
                <a:srgbClr val="434343"/>
              </a:buClr>
              <a:buSzPts val="1400"/>
              <a:buFont typeface="Roboto Condensed Light"/>
              <a:buNone/>
              <a:defRPr sz="1400" b="0" i="0" u="none" strike="noStrike" cap="none">
                <a:solidFill>
                  <a:srgbClr val="434343"/>
                </a:solidFill>
                <a:latin typeface="Roboto Condensed Light"/>
                <a:ea typeface="Roboto Condensed Light"/>
                <a:cs typeface="Roboto Condensed Light"/>
                <a:sym typeface="Roboto Condensed Light"/>
              </a:defRPr>
            </a:lvl7pPr>
            <a:lvl8pPr marL="3657600" marR="0" lvl="7" indent="-317500" algn="l" rtl="0">
              <a:lnSpc>
                <a:spcPct val="100000"/>
              </a:lnSpc>
              <a:spcBef>
                <a:spcPts val="0"/>
              </a:spcBef>
              <a:spcAft>
                <a:spcPts val="0"/>
              </a:spcAft>
              <a:buClr>
                <a:srgbClr val="434343"/>
              </a:buClr>
              <a:buSzPts val="1400"/>
              <a:buFont typeface="Roboto Condensed Light"/>
              <a:buNone/>
              <a:defRPr sz="1400" b="0" i="0" u="none" strike="noStrike" cap="none">
                <a:solidFill>
                  <a:srgbClr val="434343"/>
                </a:solidFill>
                <a:latin typeface="Roboto Condensed Light"/>
                <a:ea typeface="Roboto Condensed Light"/>
                <a:cs typeface="Roboto Condensed Light"/>
                <a:sym typeface="Roboto Condensed Light"/>
              </a:defRPr>
            </a:lvl8pPr>
            <a:lvl9pPr marL="4114800" marR="0" lvl="8" indent="-317500" algn="l" rtl="0">
              <a:lnSpc>
                <a:spcPct val="100000"/>
              </a:lnSpc>
              <a:spcBef>
                <a:spcPts val="0"/>
              </a:spcBef>
              <a:spcAft>
                <a:spcPts val="0"/>
              </a:spcAft>
              <a:buClr>
                <a:srgbClr val="434343"/>
              </a:buClr>
              <a:buSzPts val="1400"/>
              <a:buFont typeface="Roboto Condensed Light"/>
              <a:buNone/>
              <a:defRPr sz="1400" b="0" i="0" u="none" strike="noStrike" cap="none">
                <a:solidFill>
                  <a:srgbClr val="434343"/>
                </a:solidFill>
                <a:latin typeface="Roboto Condensed Light"/>
                <a:ea typeface="Roboto Condensed Light"/>
                <a:cs typeface="Roboto Condensed Light"/>
                <a:sym typeface="Roboto Condensed Light"/>
              </a:defRPr>
            </a:lvl9pPr>
          </a:lstStyle>
          <a:p>
            <a:pPr marL="0" marR="0" lvl="0" indent="0" algn="r" defTabSz="914400" rtl="0" eaLnBrk="1" fontAlgn="auto" latinLnBrk="0" hangingPunct="1">
              <a:lnSpc>
                <a:spcPct val="100000"/>
              </a:lnSpc>
              <a:spcBef>
                <a:spcPts val="0"/>
              </a:spcBef>
              <a:spcAft>
                <a:spcPts val="0"/>
              </a:spcAft>
              <a:buClr>
                <a:srgbClr val="434343"/>
              </a:buClr>
              <a:buSzPts val="1400"/>
              <a:tabLst/>
              <a:defRPr/>
            </a:pPr>
            <a:r>
              <a:rPr lang="fr-FR" sz="1050" dirty="0">
                <a:solidFill>
                  <a:schemeClr val="dk1"/>
                </a:solidFill>
                <a:latin typeface="Poppins Light"/>
                <a:cs typeface="Poppins Light"/>
              </a:rPr>
              <a:t>Facteurs limitatifs</a:t>
            </a:r>
          </a:p>
        </p:txBody>
      </p:sp>
      <p:sp>
        <p:nvSpPr>
          <p:cNvPr id="5" name="Google Shape;194;p19">
            <a:extLst>
              <a:ext uri="{FF2B5EF4-FFF2-40B4-BE49-F238E27FC236}">
                <a16:creationId xmlns:a16="http://schemas.microsoft.com/office/drawing/2014/main" id="{CB11C957-A377-8D00-CB5D-1B6A2420C554}"/>
              </a:ext>
            </a:extLst>
          </p:cNvPr>
          <p:cNvSpPr txBox="1">
            <a:spLocks noGrp="1"/>
          </p:cNvSpPr>
          <p:nvPr>
            <p:ph type="body" idx="1"/>
          </p:nvPr>
        </p:nvSpPr>
        <p:spPr>
          <a:xfrm>
            <a:off x="371476" y="2046226"/>
            <a:ext cx="4158988" cy="2472798"/>
          </a:xfrm>
          <a:prstGeom prst="rect">
            <a:avLst/>
          </a:prstGeom>
        </p:spPr>
        <p:txBody>
          <a:bodyPr spcFirstLastPara="1" wrap="square" lIns="91425" tIns="91425" rIns="91425" bIns="91425" anchor="t" anchorCtr="0">
            <a:noAutofit/>
          </a:bodyPr>
          <a:lstStyle/>
          <a:p>
            <a:pPr marL="127000" lvl="0" indent="0" algn="l" rtl="0">
              <a:spcBef>
                <a:spcPts val="600"/>
              </a:spcBef>
              <a:spcAft>
                <a:spcPts val="0"/>
              </a:spcAft>
              <a:buClrTx/>
              <a:buSzPts val="1600"/>
              <a:buNone/>
            </a:pPr>
            <a:r>
              <a:rPr lang="fr-FR" sz="1050" dirty="0"/>
              <a:t>Liée essentiellement à des aspects culturels, la </a:t>
            </a:r>
            <a:r>
              <a:rPr lang="fr-FR" sz="1050" b="1" dirty="0"/>
              <a:t>stigmatisation</a:t>
            </a:r>
            <a:r>
              <a:rPr lang="fr-FR" sz="1050" dirty="0"/>
              <a:t> existe en milieu scolaire et communautaire</a:t>
            </a:r>
          </a:p>
          <a:p>
            <a:pPr marL="127000" lvl="0" indent="0">
              <a:buClrTx/>
              <a:buNone/>
            </a:pPr>
            <a:r>
              <a:rPr lang="fr-FR" sz="1050" dirty="0"/>
              <a:t>La </a:t>
            </a:r>
            <a:r>
              <a:rPr lang="fr-FR" sz="1050" b="1" dirty="0"/>
              <a:t>pandémie</a:t>
            </a:r>
            <a:r>
              <a:rPr lang="fr-FR" sz="1050" dirty="0"/>
              <a:t> a affecté les projets, mais ces derniers ont été adaptés en conséquence.</a:t>
            </a:r>
          </a:p>
          <a:p>
            <a:pPr marL="127000" lvl="0" indent="0">
              <a:buClrTx/>
              <a:buNone/>
            </a:pPr>
            <a:r>
              <a:rPr lang="fr-FR" sz="1050" dirty="0"/>
              <a:t>La faible </a:t>
            </a:r>
            <a:r>
              <a:rPr lang="fr-FR" sz="1050" b="1" dirty="0"/>
              <a:t>implication</a:t>
            </a:r>
            <a:r>
              <a:rPr lang="fr-FR" sz="1050" dirty="0"/>
              <a:t> de quelques partenaires institutionnels a affaibli leur engagement dans la mise en œuvre.</a:t>
            </a:r>
          </a:p>
          <a:p>
            <a:pPr marL="127000" lvl="0" indent="0">
              <a:buClrTx/>
              <a:buNone/>
            </a:pPr>
            <a:r>
              <a:rPr lang="fr-FR" sz="1050" dirty="0"/>
              <a:t>Les </a:t>
            </a:r>
            <a:r>
              <a:rPr lang="fr-FR" sz="1050" b="1" dirty="0"/>
              <a:t>expériences pilotes </a:t>
            </a:r>
            <a:r>
              <a:rPr lang="fr-FR" sz="1050" dirty="0"/>
              <a:t>ont été jugées très satisfaisantes malgré quelques limites liées à l’après 18 ans, l’insertion socio-professionnelle et leur durabilité.</a:t>
            </a:r>
          </a:p>
        </p:txBody>
      </p:sp>
      <p:grpSp>
        <p:nvGrpSpPr>
          <p:cNvPr id="10" name="Google Shape;9151;p73">
            <a:extLst>
              <a:ext uri="{FF2B5EF4-FFF2-40B4-BE49-F238E27FC236}">
                <a16:creationId xmlns:a16="http://schemas.microsoft.com/office/drawing/2014/main" id="{06C6776B-7C72-ABD2-C6A9-0C918C0D9351}"/>
              </a:ext>
            </a:extLst>
          </p:cNvPr>
          <p:cNvGrpSpPr/>
          <p:nvPr/>
        </p:nvGrpSpPr>
        <p:grpSpPr>
          <a:xfrm>
            <a:off x="4686048" y="1810309"/>
            <a:ext cx="981560" cy="2056297"/>
            <a:chOff x="7818325" y="1165658"/>
            <a:chExt cx="688210" cy="1051365"/>
          </a:xfrm>
        </p:grpSpPr>
        <p:grpSp>
          <p:nvGrpSpPr>
            <p:cNvPr id="11" name="Google Shape;9152;p73">
              <a:extLst>
                <a:ext uri="{FF2B5EF4-FFF2-40B4-BE49-F238E27FC236}">
                  <a16:creationId xmlns:a16="http://schemas.microsoft.com/office/drawing/2014/main" id="{37E0A8A9-BA73-5C73-8167-6121AB09FAA3}"/>
                </a:ext>
              </a:extLst>
            </p:cNvPr>
            <p:cNvGrpSpPr/>
            <p:nvPr/>
          </p:nvGrpSpPr>
          <p:grpSpPr>
            <a:xfrm>
              <a:off x="7818475" y="1969723"/>
              <a:ext cx="688060" cy="247300"/>
              <a:chOff x="7818475" y="1969723"/>
              <a:chExt cx="688060" cy="247300"/>
            </a:xfrm>
          </p:grpSpPr>
          <p:sp>
            <p:nvSpPr>
              <p:cNvPr id="21" name="Google Shape;9153;p73">
                <a:extLst>
                  <a:ext uri="{FF2B5EF4-FFF2-40B4-BE49-F238E27FC236}">
                    <a16:creationId xmlns:a16="http://schemas.microsoft.com/office/drawing/2014/main" id="{7B6B10E4-F838-8945-CA7E-0D4C671866CB}"/>
                  </a:ext>
                </a:extLst>
              </p:cNvPr>
              <p:cNvSpPr/>
              <p:nvPr/>
            </p:nvSpPr>
            <p:spPr>
              <a:xfrm flipH="1">
                <a:off x="8366247" y="1969723"/>
                <a:ext cx="140288" cy="247300"/>
              </a:xfrm>
              <a:custGeom>
                <a:avLst/>
                <a:gdLst/>
                <a:ahLst/>
                <a:cxnLst/>
                <a:rect l="l" t="t" r="r" b="b"/>
                <a:pathLst>
                  <a:path w="14992" h="26428" extrusionOk="0">
                    <a:moveTo>
                      <a:pt x="31" y="0"/>
                    </a:moveTo>
                    <a:cubicBezTo>
                      <a:pt x="25" y="0"/>
                      <a:pt x="19" y="0"/>
                      <a:pt x="13" y="0"/>
                    </a:cubicBezTo>
                    <a:lnTo>
                      <a:pt x="0" y="0"/>
                    </a:lnTo>
                    <a:lnTo>
                      <a:pt x="0" y="26407"/>
                    </a:lnTo>
                    <a:lnTo>
                      <a:pt x="13" y="26427"/>
                    </a:lnTo>
                    <a:lnTo>
                      <a:pt x="14992" y="1860"/>
                    </a:lnTo>
                    <a:cubicBezTo>
                      <a:pt x="10391" y="663"/>
                      <a:pt x="5335" y="0"/>
                      <a:pt x="31" y="0"/>
                    </a:cubicBezTo>
                    <a:close/>
                  </a:path>
                </a:pathLst>
              </a:custGeom>
              <a:noFill/>
              <a:ln w="9525" cap="flat" cmpd="sng">
                <a:solidFill>
                  <a:srgbClr val="CFD9E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cxnSp>
            <p:nvCxnSpPr>
              <p:cNvPr id="22" name="Google Shape;9156;p73">
                <a:extLst>
                  <a:ext uri="{FF2B5EF4-FFF2-40B4-BE49-F238E27FC236}">
                    <a16:creationId xmlns:a16="http://schemas.microsoft.com/office/drawing/2014/main" id="{D5D3B985-0749-38D2-6925-787373C75DBE}"/>
                  </a:ext>
                </a:extLst>
              </p:cNvPr>
              <p:cNvCxnSpPr/>
              <p:nvPr/>
            </p:nvCxnSpPr>
            <p:spPr>
              <a:xfrm rot="10800000">
                <a:off x="7818475" y="2100600"/>
                <a:ext cx="620400" cy="0"/>
              </a:xfrm>
              <a:prstGeom prst="straightConnector1">
                <a:avLst/>
              </a:prstGeom>
              <a:noFill/>
              <a:ln w="9525" cap="flat" cmpd="sng">
                <a:solidFill>
                  <a:srgbClr val="CFD9E0"/>
                </a:solidFill>
                <a:prstDash val="solid"/>
                <a:round/>
                <a:headEnd type="none" w="med" len="med"/>
                <a:tailEnd type="oval" w="med" len="med"/>
              </a:ln>
            </p:spPr>
          </p:cxnSp>
        </p:grpSp>
        <p:grpSp>
          <p:nvGrpSpPr>
            <p:cNvPr id="12" name="Google Shape;9157;p73">
              <a:extLst>
                <a:ext uri="{FF2B5EF4-FFF2-40B4-BE49-F238E27FC236}">
                  <a16:creationId xmlns:a16="http://schemas.microsoft.com/office/drawing/2014/main" id="{C7726933-3D90-F6E1-D1F4-AEF3763619DE}"/>
                </a:ext>
              </a:extLst>
            </p:cNvPr>
            <p:cNvGrpSpPr/>
            <p:nvPr/>
          </p:nvGrpSpPr>
          <p:grpSpPr>
            <a:xfrm>
              <a:off x="7818425" y="1712201"/>
              <a:ext cx="688100" cy="246767"/>
              <a:chOff x="7818425" y="1712201"/>
              <a:chExt cx="688100" cy="246767"/>
            </a:xfrm>
          </p:grpSpPr>
          <p:sp>
            <p:nvSpPr>
              <p:cNvPr id="19" name="Google Shape;9158;p73">
                <a:extLst>
                  <a:ext uri="{FF2B5EF4-FFF2-40B4-BE49-F238E27FC236}">
                    <a16:creationId xmlns:a16="http://schemas.microsoft.com/office/drawing/2014/main" id="{82DD9F3E-A223-E3BA-7E48-0CD620235A0B}"/>
                  </a:ext>
                </a:extLst>
              </p:cNvPr>
              <p:cNvSpPr/>
              <p:nvPr/>
            </p:nvSpPr>
            <p:spPr>
              <a:xfrm flipH="1">
                <a:off x="8226249" y="1712201"/>
                <a:ext cx="280276" cy="246767"/>
              </a:xfrm>
              <a:custGeom>
                <a:avLst/>
                <a:gdLst/>
                <a:ahLst/>
                <a:cxnLst/>
                <a:rect l="l" t="t" r="r" b="b"/>
                <a:pathLst>
                  <a:path w="29952" h="26371" extrusionOk="0">
                    <a:moveTo>
                      <a:pt x="1" y="0"/>
                    </a:moveTo>
                    <a:lnTo>
                      <a:pt x="1" y="24234"/>
                    </a:lnTo>
                    <a:lnTo>
                      <a:pt x="14" y="24234"/>
                    </a:lnTo>
                    <a:cubicBezTo>
                      <a:pt x="14" y="24234"/>
                      <a:pt x="203" y="24229"/>
                      <a:pt x="558" y="24229"/>
                    </a:cubicBezTo>
                    <a:cubicBezTo>
                      <a:pt x="2473" y="24229"/>
                      <a:pt x="9215" y="24384"/>
                      <a:pt x="17213" y="26370"/>
                    </a:cubicBezTo>
                    <a:lnTo>
                      <a:pt x="29952" y="5713"/>
                    </a:lnTo>
                    <a:cubicBezTo>
                      <a:pt x="29952" y="5713"/>
                      <a:pt x="20827" y="0"/>
                      <a:pt x="14" y="0"/>
                    </a:cubicBezTo>
                    <a:close/>
                  </a:path>
                </a:pathLst>
              </a:custGeom>
              <a:noFill/>
              <a:ln w="9525" cap="flat" cmpd="sng">
                <a:solidFill>
                  <a:srgbClr val="A5B7C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cxnSp>
            <p:nvCxnSpPr>
              <p:cNvPr id="20" name="Google Shape;9161;p73">
                <a:extLst>
                  <a:ext uri="{FF2B5EF4-FFF2-40B4-BE49-F238E27FC236}">
                    <a16:creationId xmlns:a16="http://schemas.microsoft.com/office/drawing/2014/main" id="{61B5B8B6-E763-4E72-C4B3-B00CAE31F867}"/>
                  </a:ext>
                </a:extLst>
              </p:cNvPr>
              <p:cNvCxnSpPr/>
              <p:nvPr/>
            </p:nvCxnSpPr>
            <p:spPr>
              <a:xfrm rot="10800000">
                <a:off x="7818425" y="1879575"/>
                <a:ext cx="474000" cy="0"/>
              </a:xfrm>
              <a:prstGeom prst="straightConnector1">
                <a:avLst/>
              </a:prstGeom>
              <a:noFill/>
              <a:ln w="9525" cap="flat" cmpd="sng">
                <a:solidFill>
                  <a:srgbClr val="A5B7C6"/>
                </a:solidFill>
                <a:prstDash val="solid"/>
                <a:round/>
                <a:headEnd type="none" w="med" len="med"/>
                <a:tailEnd type="oval" w="med" len="med"/>
              </a:ln>
            </p:spPr>
          </p:cxnSp>
        </p:grpSp>
        <p:grpSp>
          <p:nvGrpSpPr>
            <p:cNvPr id="13" name="Google Shape;9162;p73">
              <a:extLst>
                <a:ext uri="{FF2B5EF4-FFF2-40B4-BE49-F238E27FC236}">
                  <a16:creationId xmlns:a16="http://schemas.microsoft.com/office/drawing/2014/main" id="{6D72FE8C-06FD-A90D-1FE7-AE249C3BB670}"/>
                </a:ext>
              </a:extLst>
            </p:cNvPr>
            <p:cNvGrpSpPr/>
            <p:nvPr/>
          </p:nvGrpSpPr>
          <p:grpSpPr>
            <a:xfrm>
              <a:off x="7818325" y="1447520"/>
              <a:ext cx="688200" cy="286667"/>
              <a:chOff x="7818325" y="1447520"/>
              <a:chExt cx="688200" cy="286667"/>
            </a:xfrm>
          </p:grpSpPr>
          <p:sp>
            <p:nvSpPr>
              <p:cNvPr id="17" name="Google Shape;9163;p73">
                <a:extLst>
                  <a:ext uri="{FF2B5EF4-FFF2-40B4-BE49-F238E27FC236}">
                    <a16:creationId xmlns:a16="http://schemas.microsoft.com/office/drawing/2014/main" id="{56055D06-BB5A-7CEF-02D4-0FDA79CC0B32}"/>
                  </a:ext>
                </a:extLst>
              </p:cNvPr>
              <p:cNvSpPr/>
              <p:nvPr/>
            </p:nvSpPr>
            <p:spPr>
              <a:xfrm flipH="1">
                <a:off x="8087665" y="1447520"/>
                <a:ext cx="418860" cy="286667"/>
              </a:xfrm>
              <a:custGeom>
                <a:avLst/>
                <a:gdLst/>
                <a:ahLst/>
                <a:cxnLst/>
                <a:rect l="l" t="t" r="r" b="b"/>
                <a:pathLst>
                  <a:path w="44762" h="30635" extrusionOk="0">
                    <a:moveTo>
                      <a:pt x="1" y="1"/>
                    </a:moveTo>
                    <a:lnTo>
                      <a:pt x="1" y="24648"/>
                    </a:lnTo>
                    <a:lnTo>
                      <a:pt x="14" y="24648"/>
                    </a:lnTo>
                    <a:cubicBezTo>
                      <a:pt x="5607" y="24648"/>
                      <a:pt x="18560" y="25130"/>
                      <a:pt x="31390" y="30635"/>
                    </a:cubicBezTo>
                    <a:lnTo>
                      <a:pt x="44761" y="10327"/>
                    </a:lnTo>
                    <a:cubicBezTo>
                      <a:pt x="44761" y="10327"/>
                      <a:pt x="27304" y="1"/>
                      <a:pt x="14" y="1"/>
                    </a:cubicBezTo>
                    <a:close/>
                  </a:path>
                </a:pathLst>
              </a:custGeom>
              <a:noFill/>
              <a:ln w="9525" cap="flat" cmpd="sng">
                <a:solidFill>
                  <a:srgbClr val="869FB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cxnSp>
            <p:nvCxnSpPr>
              <p:cNvPr id="18" name="Google Shape;9166;p73">
                <a:extLst>
                  <a:ext uri="{FF2B5EF4-FFF2-40B4-BE49-F238E27FC236}">
                    <a16:creationId xmlns:a16="http://schemas.microsoft.com/office/drawing/2014/main" id="{5CF38609-D481-BE87-9430-F87442A29FA7}"/>
                  </a:ext>
                </a:extLst>
              </p:cNvPr>
              <p:cNvCxnSpPr/>
              <p:nvPr/>
            </p:nvCxnSpPr>
            <p:spPr>
              <a:xfrm rot="10800000">
                <a:off x="7818325" y="1618701"/>
                <a:ext cx="321600" cy="0"/>
              </a:xfrm>
              <a:prstGeom prst="straightConnector1">
                <a:avLst/>
              </a:prstGeom>
              <a:noFill/>
              <a:ln w="9525" cap="flat" cmpd="sng">
                <a:solidFill>
                  <a:srgbClr val="869FB2"/>
                </a:solidFill>
                <a:prstDash val="solid"/>
                <a:round/>
                <a:headEnd type="none" w="med" len="med"/>
                <a:tailEnd type="oval" w="med" len="med"/>
              </a:ln>
            </p:spPr>
          </p:cxnSp>
        </p:grpSp>
        <p:grpSp>
          <p:nvGrpSpPr>
            <p:cNvPr id="14" name="Google Shape;9167;p73">
              <a:extLst>
                <a:ext uri="{FF2B5EF4-FFF2-40B4-BE49-F238E27FC236}">
                  <a16:creationId xmlns:a16="http://schemas.microsoft.com/office/drawing/2014/main" id="{81714E2C-4280-0B2B-EB28-669ADDB39CEF}"/>
                </a:ext>
              </a:extLst>
            </p:cNvPr>
            <p:cNvGrpSpPr/>
            <p:nvPr/>
          </p:nvGrpSpPr>
          <p:grpSpPr>
            <a:xfrm>
              <a:off x="7818425" y="1165658"/>
              <a:ext cx="688100" cy="344253"/>
              <a:chOff x="7818425" y="1165658"/>
              <a:chExt cx="688100" cy="344253"/>
            </a:xfrm>
          </p:grpSpPr>
          <p:sp>
            <p:nvSpPr>
              <p:cNvPr id="15" name="Google Shape;9168;p73">
                <a:extLst>
                  <a:ext uri="{FF2B5EF4-FFF2-40B4-BE49-F238E27FC236}">
                    <a16:creationId xmlns:a16="http://schemas.microsoft.com/office/drawing/2014/main" id="{5225859A-4715-42BA-FCCB-EA8A75F852A0}"/>
                  </a:ext>
                </a:extLst>
              </p:cNvPr>
              <p:cNvSpPr/>
              <p:nvPr/>
            </p:nvSpPr>
            <p:spPr>
              <a:xfrm flipH="1">
                <a:off x="7919557" y="1165658"/>
                <a:ext cx="586968" cy="344253"/>
              </a:xfrm>
              <a:custGeom>
                <a:avLst/>
                <a:gdLst/>
                <a:ahLst/>
                <a:cxnLst/>
                <a:rect l="l" t="t" r="r" b="b"/>
                <a:pathLst>
                  <a:path w="62727" h="36789" extrusionOk="0">
                    <a:moveTo>
                      <a:pt x="1" y="1"/>
                    </a:moveTo>
                    <a:lnTo>
                      <a:pt x="1" y="25976"/>
                    </a:lnTo>
                    <a:lnTo>
                      <a:pt x="17" y="25976"/>
                    </a:lnTo>
                    <a:cubicBezTo>
                      <a:pt x="74" y="25976"/>
                      <a:pt x="588" y="25960"/>
                      <a:pt x="1487" y="25960"/>
                    </a:cubicBezTo>
                    <a:cubicBezTo>
                      <a:pt x="7235" y="25960"/>
                      <a:pt x="28709" y="26646"/>
                      <a:pt x="46867" y="36789"/>
                    </a:cubicBezTo>
                    <a:lnTo>
                      <a:pt x="62726" y="12728"/>
                    </a:lnTo>
                    <a:cubicBezTo>
                      <a:pt x="62726" y="12728"/>
                      <a:pt x="39312" y="2"/>
                      <a:pt x="17" y="1"/>
                    </a:cubicBezTo>
                    <a:close/>
                  </a:path>
                </a:pathLst>
              </a:custGeom>
              <a:noFill/>
              <a:ln w="9525" cap="flat" cmpd="sng">
                <a:solidFill>
                  <a:srgbClr val="869FB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cxnSp>
            <p:nvCxnSpPr>
              <p:cNvPr id="16" name="Google Shape;9171;p73">
                <a:extLst>
                  <a:ext uri="{FF2B5EF4-FFF2-40B4-BE49-F238E27FC236}">
                    <a16:creationId xmlns:a16="http://schemas.microsoft.com/office/drawing/2014/main" id="{0875EA02-F7F2-CA97-20EB-328364858B32}"/>
                  </a:ext>
                </a:extLst>
              </p:cNvPr>
              <p:cNvCxnSpPr/>
              <p:nvPr/>
            </p:nvCxnSpPr>
            <p:spPr>
              <a:xfrm rot="10800000">
                <a:off x="7818425" y="1377749"/>
                <a:ext cx="164400" cy="0"/>
              </a:xfrm>
              <a:prstGeom prst="straightConnector1">
                <a:avLst/>
              </a:prstGeom>
              <a:noFill/>
              <a:ln w="9525" cap="flat" cmpd="sng">
                <a:solidFill>
                  <a:srgbClr val="869FB1"/>
                </a:solidFill>
                <a:prstDash val="solid"/>
                <a:round/>
                <a:headEnd type="none" w="med" len="med"/>
                <a:tailEnd type="oval" w="med" len="med"/>
              </a:ln>
            </p:spPr>
          </p:cxnSp>
        </p:grpSp>
      </p:grpSp>
    </p:spTree>
    <p:extLst>
      <p:ext uri="{BB962C8B-B14F-4D97-AF65-F5344CB8AC3E}">
        <p14:creationId xmlns:p14="http://schemas.microsoft.com/office/powerpoint/2010/main" val="72844592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181">
          <a:extLst>
            <a:ext uri="{FF2B5EF4-FFF2-40B4-BE49-F238E27FC236}">
              <a16:creationId xmlns:a16="http://schemas.microsoft.com/office/drawing/2014/main" id="{D75BA3B5-CF0C-0974-70FE-5FA36FAC9065}"/>
            </a:ext>
          </a:extLst>
        </p:cNvPr>
        <p:cNvGrpSpPr/>
        <p:nvPr/>
      </p:nvGrpSpPr>
      <p:grpSpPr>
        <a:xfrm>
          <a:off x="0" y="0"/>
          <a:ext cx="0" cy="0"/>
          <a:chOff x="0" y="0"/>
          <a:chExt cx="0" cy="0"/>
        </a:xfrm>
      </p:grpSpPr>
      <p:sp>
        <p:nvSpPr>
          <p:cNvPr id="182" name="Google Shape;182;p18">
            <a:extLst>
              <a:ext uri="{FF2B5EF4-FFF2-40B4-BE49-F238E27FC236}">
                <a16:creationId xmlns:a16="http://schemas.microsoft.com/office/drawing/2014/main" id="{4555E6F9-914A-2E95-57DA-39CC2A0EC376}"/>
              </a:ext>
            </a:extLst>
          </p:cNvPr>
          <p:cNvSpPr txBox="1">
            <a:spLocks noGrp="1"/>
          </p:cNvSpPr>
          <p:nvPr>
            <p:ph type="body" idx="1"/>
          </p:nvPr>
        </p:nvSpPr>
        <p:spPr>
          <a:xfrm>
            <a:off x="2385524" y="1687740"/>
            <a:ext cx="4975395" cy="3265800"/>
          </a:xfrm>
          <a:prstGeom prst="rect">
            <a:avLst/>
          </a:prstGeom>
        </p:spPr>
        <p:txBody>
          <a:bodyPr spcFirstLastPara="1" wrap="square" lIns="91425" tIns="91425" rIns="91425" bIns="91425" anchor="t" anchorCtr="0">
            <a:noAutofit/>
          </a:bodyPr>
          <a:lstStyle/>
          <a:p>
            <a:pPr marL="0" lvl="0" indent="0" algn="l" rtl="0">
              <a:spcBef>
                <a:spcPts val="600"/>
              </a:spcBef>
              <a:spcAft>
                <a:spcPts val="0"/>
              </a:spcAft>
              <a:buNone/>
            </a:pPr>
            <a:r>
              <a:rPr lang="fr-FR" dirty="0"/>
              <a:t>L’efficience des projets est globalement satisfaisante. </a:t>
            </a:r>
            <a:endParaRPr dirty="0"/>
          </a:p>
        </p:txBody>
      </p:sp>
      <p:sp>
        <p:nvSpPr>
          <p:cNvPr id="183" name="Google Shape;183;p18">
            <a:extLst>
              <a:ext uri="{FF2B5EF4-FFF2-40B4-BE49-F238E27FC236}">
                <a16:creationId xmlns:a16="http://schemas.microsoft.com/office/drawing/2014/main" id="{756BFEFA-A31D-CC3D-2A3C-B57EDBB070E8}"/>
              </a:ext>
            </a:extLst>
          </p:cNvPr>
          <p:cNvSpPr txBox="1">
            <a:spLocks noGrp="1"/>
          </p:cNvSpPr>
          <p:nvPr>
            <p:ph type="sldNum" idx="12"/>
          </p:nvPr>
        </p:nvSpPr>
        <p:spPr>
          <a:xfrm>
            <a:off x="8555875" y="4576450"/>
            <a:ext cx="435600" cy="4356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fld id="{00000000-1234-1234-1234-123412341234}" type="slidenum">
              <a:rPr lang="en"/>
              <a:t>35</a:t>
            </a:fld>
            <a:endParaRPr dirty="0"/>
          </a:p>
        </p:txBody>
      </p:sp>
      <p:sp>
        <p:nvSpPr>
          <p:cNvPr id="3" name="Titre 2">
            <a:extLst>
              <a:ext uri="{FF2B5EF4-FFF2-40B4-BE49-F238E27FC236}">
                <a16:creationId xmlns:a16="http://schemas.microsoft.com/office/drawing/2014/main" id="{0DBD7B0F-4638-4643-467B-BE99BA06B5D6}"/>
              </a:ext>
            </a:extLst>
          </p:cNvPr>
          <p:cNvSpPr txBox="1">
            <a:spLocks/>
          </p:cNvSpPr>
          <p:nvPr/>
        </p:nvSpPr>
        <p:spPr>
          <a:xfrm>
            <a:off x="457200" y="708925"/>
            <a:ext cx="5220300" cy="68310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fr-FR" sz="3600" b="1" dirty="0">
                <a:solidFill>
                  <a:schemeClr val="dk1"/>
                </a:solidFill>
                <a:latin typeface="Poppins"/>
                <a:cs typeface="Poppins"/>
                <a:sym typeface="Poppins"/>
              </a:rPr>
              <a:t>Efficience </a:t>
            </a:r>
          </a:p>
        </p:txBody>
      </p:sp>
    </p:spTree>
    <p:extLst>
      <p:ext uri="{BB962C8B-B14F-4D97-AF65-F5344CB8AC3E}">
        <p14:creationId xmlns:p14="http://schemas.microsoft.com/office/powerpoint/2010/main" val="246840389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187"/>
        <p:cNvGrpSpPr/>
        <p:nvPr/>
      </p:nvGrpSpPr>
      <p:grpSpPr>
        <a:xfrm>
          <a:off x="0" y="0"/>
          <a:ext cx="0" cy="0"/>
          <a:chOff x="0" y="0"/>
          <a:chExt cx="0" cy="0"/>
        </a:xfrm>
      </p:grpSpPr>
      <p:sp>
        <p:nvSpPr>
          <p:cNvPr id="195" name="Google Shape;195;p19"/>
          <p:cNvSpPr txBox="1">
            <a:spLocks noGrp="1"/>
          </p:cNvSpPr>
          <p:nvPr>
            <p:ph type="sldNum" idx="12"/>
          </p:nvPr>
        </p:nvSpPr>
        <p:spPr>
          <a:xfrm>
            <a:off x="8555875" y="4576450"/>
            <a:ext cx="435600" cy="4356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fld id="{00000000-1234-1234-1234-123412341234}" type="slidenum">
              <a:rPr lang="en"/>
              <a:t>36</a:t>
            </a:fld>
            <a:endParaRPr/>
          </a:p>
        </p:txBody>
      </p:sp>
      <p:grpSp>
        <p:nvGrpSpPr>
          <p:cNvPr id="196" name="Google Shape;196;p19"/>
          <p:cNvGrpSpPr/>
          <p:nvPr/>
        </p:nvGrpSpPr>
        <p:grpSpPr>
          <a:xfrm>
            <a:off x="6438110" y="3653462"/>
            <a:ext cx="369505" cy="369505"/>
            <a:chOff x="2594050" y="1631825"/>
            <a:chExt cx="439625" cy="439625"/>
          </a:xfrm>
        </p:grpSpPr>
        <p:sp>
          <p:nvSpPr>
            <p:cNvPr id="197" name="Google Shape;197;p19"/>
            <p:cNvSpPr/>
            <p:nvPr/>
          </p:nvSpPr>
          <p:spPr>
            <a:xfrm>
              <a:off x="2594050" y="1883300"/>
              <a:ext cx="188175" cy="188150"/>
            </a:xfrm>
            <a:custGeom>
              <a:avLst/>
              <a:gdLst/>
              <a:ahLst/>
              <a:cxnLst/>
              <a:rect l="l" t="t" r="r" b="b"/>
              <a:pathLst>
                <a:path w="7527" h="7526" fill="none" extrusionOk="0">
                  <a:moveTo>
                    <a:pt x="5992" y="0"/>
                  </a:moveTo>
                  <a:lnTo>
                    <a:pt x="537" y="6430"/>
                  </a:lnTo>
                  <a:lnTo>
                    <a:pt x="1" y="7526"/>
                  </a:lnTo>
                  <a:lnTo>
                    <a:pt x="1097" y="6990"/>
                  </a:lnTo>
                  <a:lnTo>
                    <a:pt x="7526" y="1534"/>
                  </a:lnTo>
                  <a:lnTo>
                    <a:pt x="5992" y="0"/>
                  </a:lnTo>
                  <a:close/>
                </a:path>
              </a:pathLst>
            </a:custGeom>
            <a:noFill/>
            <a:ln w="12175" cap="rnd"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8" name="Google Shape;198;p19"/>
            <p:cNvSpPr/>
            <p:nvPr/>
          </p:nvSpPr>
          <p:spPr>
            <a:xfrm>
              <a:off x="2857700" y="1631825"/>
              <a:ext cx="175975" cy="176000"/>
            </a:xfrm>
            <a:custGeom>
              <a:avLst/>
              <a:gdLst/>
              <a:ahLst/>
              <a:cxnLst/>
              <a:rect l="l" t="t" r="r" b="b"/>
              <a:pathLst>
                <a:path w="7039" h="7040" fill="none" extrusionOk="0">
                  <a:moveTo>
                    <a:pt x="268" y="2704"/>
                  </a:moveTo>
                  <a:lnTo>
                    <a:pt x="4336" y="6771"/>
                  </a:lnTo>
                  <a:lnTo>
                    <a:pt x="4336" y="6771"/>
                  </a:lnTo>
                  <a:lnTo>
                    <a:pt x="4336" y="6771"/>
                  </a:lnTo>
                  <a:lnTo>
                    <a:pt x="4652" y="6917"/>
                  </a:lnTo>
                  <a:lnTo>
                    <a:pt x="4993" y="7015"/>
                  </a:lnTo>
                  <a:lnTo>
                    <a:pt x="5310" y="7039"/>
                  </a:lnTo>
                  <a:lnTo>
                    <a:pt x="5651" y="7039"/>
                  </a:lnTo>
                  <a:lnTo>
                    <a:pt x="5992" y="6966"/>
                  </a:lnTo>
                  <a:lnTo>
                    <a:pt x="6308" y="6844"/>
                  </a:lnTo>
                  <a:lnTo>
                    <a:pt x="6454" y="6747"/>
                  </a:lnTo>
                  <a:lnTo>
                    <a:pt x="6601" y="6674"/>
                  </a:lnTo>
                  <a:lnTo>
                    <a:pt x="6747" y="6552"/>
                  </a:lnTo>
                  <a:lnTo>
                    <a:pt x="6893" y="6430"/>
                  </a:lnTo>
                  <a:lnTo>
                    <a:pt x="6893" y="6430"/>
                  </a:lnTo>
                  <a:lnTo>
                    <a:pt x="6942" y="6357"/>
                  </a:lnTo>
                  <a:lnTo>
                    <a:pt x="7015" y="6260"/>
                  </a:lnTo>
                  <a:lnTo>
                    <a:pt x="7039" y="6138"/>
                  </a:lnTo>
                  <a:lnTo>
                    <a:pt x="7039" y="6041"/>
                  </a:lnTo>
                  <a:lnTo>
                    <a:pt x="7039" y="6041"/>
                  </a:lnTo>
                  <a:lnTo>
                    <a:pt x="7039" y="5943"/>
                  </a:lnTo>
                  <a:lnTo>
                    <a:pt x="7015" y="5846"/>
                  </a:lnTo>
                  <a:lnTo>
                    <a:pt x="6942" y="5748"/>
                  </a:lnTo>
                  <a:lnTo>
                    <a:pt x="6893" y="5651"/>
                  </a:lnTo>
                  <a:lnTo>
                    <a:pt x="1389" y="147"/>
                  </a:lnTo>
                  <a:lnTo>
                    <a:pt x="1389" y="147"/>
                  </a:lnTo>
                  <a:lnTo>
                    <a:pt x="1291" y="98"/>
                  </a:lnTo>
                  <a:lnTo>
                    <a:pt x="1194" y="25"/>
                  </a:lnTo>
                  <a:lnTo>
                    <a:pt x="1096" y="0"/>
                  </a:lnTo>
                  <a:lnTo>
                    <a:pt x="999" y="0"/>
                  </a:lnTo>
                  <a:lnTo>
                    <a:pt x="999" y="0"/>
                  </a:lnTo>
                  <a:lnTo>
                    <a:pt x="902" y="0"/>
                  </a:lnTo>
                  <a:lnTo>
                    <a:pt x="780" y="25"/>
                  </a:lnTo>
                  <a:lnTo>
                    <a:pt x="682" y="98"/>
                  </a:lnTo>
                  <a:lnTo>
                    <a:pt x="609" y="147"/>
                  </a:lnTo>
                  <a:lnTo>
                    <a:pt x="609" y="147"/>
                  </a:lnTo>
                  <a:lnTo>
                    <a:pt x="487" y="293"/>
                  </a:lnTo>
                  <a:lnTo>
                    <a:pt x="366" y="439"/>
                  </a:lnTo>
                  <a:lnTo>
                    <a:pt x="293" y="585"/>
                  </a:lnTo>
                  <a:lnTo>
                    <a:pt x="195" y="731"/>
                  </a:lnTo>
                  <a:lnTo>
                    <a:pt x="73" y="1048"/>
                  </a:lnTo>
                  <a:lnTo>
                    <a:pt x="0" y="1389"/>
                  </a:lnTo>
                  <a:lnTo>
                    <a:pt x="0" y="1730"/>
                  </a:lnTo>
                  <a:lnTo>
                    <a:pt x="25" y="2046"/>
                  </a:lnTo>
                  <a:lnTo>
                    <a:pt x="122" y="2387"/>
                  </a:lnTo>
                  <a:lnTo>
                    <a:pt x="268" y="2704"/>
                  </a:lnTo>
                  <a:lnTo>
                    <a:pt x="268" y="2704"/>
                  </a:lnTo>
                  <a:close/>
                </a:path>
              </a:pathLst>
            </a:custGeom>
            <a:noFill/>
            <a:ln w="12175" cap="rnd"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9" name="Google Shape;199;p19"/>
            <p:cNvSpPr/>
            <p:nvPr/>
          </p:nvSpPr>
          <p:spPr>
            <a:xfrm>
              <a:off x="2662850" y="1699400"/>
              <a:ext cx="303250" cy="303250"/>
            </a:xfrm>
            <a:custGeom>
              <a:avLst/>
              <a:gdLst/>
              <a:ahLst/>
              <a:cxnLst/>
              <a:rect l="l" t="t" r="r" b="b"/>
              <a:pathLst>
                <a:path w="12130" h="12130" fill="none" extrusionOk="0">
                  <a:moveTo>
                    <a:pt x="8038" y="1"/>
                  </a:moveTo>
                  <a:lnTo>
                    <a:pt x="4872" y="3191"/>
                  </a:lnTo>
                  <a:lnTo>
                    <a:pt x="4872" y="3191"/>
                  </a:lnTo>
                  <a:lnTo>
                    <a:pt x="4628" y="3094"/>
                  </a:lnTo>
                  <a:lnTo>
                    <a:pt x="4385" y="2997"/>
                  </a:lnTo>
                  <a:lnTo>
                    <a:pt x="4092" y="2899"/>
                  </a:lnTo>
                  <a:lnTo>
                    <a:pt x="3800" y="2850"/>
                  </a:lnTo>
                  <a:lnTo>
                    <a:pt x="3484" y="2777"/>
                  </a:lnTo>
                  <a:lnTo>
                    <a:pt x="3167" y="2729"/>
                  </a:lnTo>
                  <a:lnTo>
                    <a:pt x="2850" y="2704"/>
                  </a:lnTo>
                  <a:lnTo>
                    <a:pt x="2534" y="2704"/>
                  </a:lnTo>
                  <a:lnTo>
                    <a:pt x="2534" y="2704"/>
                  </a:lnTo>
                  <a:lnTo>
                    <a:pt x="2241" y="2704"/>
                  </a:lnTo>
                  <a:lnTo>
                    <a:pt x="1949" y="2729"/>
                  </a:lnTo>
                  <a:lnTo>
                    <a:pt x="1633" y="2777"/>
                  </a:lnTo>
                  <a:lnTo>
                    <a:pt x="1316" y="2850"/>
                  </a:lnTo>
                  <a:lnTo>
                    <a:pt x="999" y="2972"/>
                  </a:lnTo>
                  <a:lnTo>
                    <a:pt x="707" y="3094"/>
                  </a:lnTo>
                  <a:lnTo>
                    <a:pt x="415" y="3289"/>
                  </a:lnTo>
                  <a:lnTo>
                    <a:pt x="147" y="3508"/>
                  </a:lnTo>
                  <a:lnTo>
                    <a:pt x="147" y="3508"/>
                  </a:lnTo>
                  <a:lnTo>
                    <a:pt x="74" y="3581"/>
                  </a:lnTo>
                  <a:lnTo>
                    <a:pt x="25" y="3678"/>
                  </a:lnTo>
                  <a:lnTo>
                    <a:pt x="1" y="3776"/>
                  </a:lnTo>
                  <a:lnTo>
                    <a:pt x="1" y="3898"/>
                  </a:lnTo>
                  <a:lnTo>
                    <a:pt x="1" y="3898"/>
                  </a:lnTo>
                  <a:lnTo>
                    <a:pt x="1" y="3995"/>
                  </a:lnTo>
                  <a:lnTo>
                    <a:pt x="25" y="4093"/>
                  </a:lnTo>
                  <a:lnTo>
                    <a:pt x="74" y="4190"/>
                  </a:lnTo>
                  <a:lnTo>
                    <a:pt x="147" y="4287"/>
                  </a:lnTo>
                  <a:lnTo>
                    <a:pt x="7843" y="11984"/>
                  </a:lnTo>
                  <a:lnTo>
                    <a:pt x="7843" y="11984"/>
                  </a:lnTo>
                  <a:lnTo>
                    <a:pt x="7941" y="12057"/>
                  </a:lnTo>
                  <a:lnTo>
                    <a:pt x="8038" y="12105"/>
                  </a:lnTo>
                  <a:lnTo>
                    <a:pt x="8135" y="12130"/>
                  </a:lnTo>
                  <a:lnTo>
                    <a:pt x="8233" y="12130"/>
                  </a:lnTo>
                  <a:lnTo>
                    <a:pt x="8233" y="12130"/>
                  </a:lnTo>
                  <a:lnTo>
                    <a:pt x="8355" y="12130"/>
                  </a:lnTo>
                  <a:lnTo>
                    <a:pt x="8452" y="12105"/>
                  </a:lnTo>
                  <a:lnTo>
                    <a:pt x="8549" y="12057"/>
                  </a:lnTo>
                  <a:lnTo>
                    <a:pt x="8622" y="11984"/>
                  </a:lnTo>
                  <a:lnTo>
                    <a:pt x="8622" y="11984"/>
                  </a:lnTo>
                  <a:lnTo>
                    <a:pt x="8842" y="11716"/>
                  </a:lnTo>
                  <a:lnTo>
                    <a:pt x="9036" y="11423"/>
                  </a:lnTo>
                  <a:lnTo>
                    <a:pt x="9158" y="11131"/>
                  </a:lnTo>
                  <a:lnTo>
                    <a:pt x="9280" y="10814"/>
                  </a:lnTo>
                  <a:lnTo>
                    <a:pt x="9353" y="10498"/>
                  </a:lnTo>
                  <a:lnTo>
                    <a:pt x="9402" y="10181"/>
                  </a:lnTo>
                  <a:lnTo>
                    <a:pt x="9426" y="9889"/>
                  </a:lnTo>
                  <a:lnTo>
                    <a:pt x="9426" y="9597"/>
                  </a:lnTo>
                  <a:lnTo>
                    <a:pt x="9426" y="9597"/>
                  </a:lnTo>
                  <a:lnTo>
                    <a:pt x="9426" y="9280"/>
                  </a:lnTo>
                  <a:lnTo>
                    <a:pt x="9402" y="8964"/>
                  </a:lnTo>
                  <a:lnTo>
                    <a:pt x="9353" y="8647"/>
                  </a:lnTo>
                  <a:lnTo>
                    <a:pt x="9280" y="8330"/>
                  </a:lnTo>
                  <a:lnTo>
                    <a:pt x="9231" y="8038"/>
                  </a:lnTo>
                  <a:lnTo>
                    <a:pt x="9134" y="7746"/>
                  </a:lnTo>
                  <a:lnTo>
                    <a:pt x="9036" y="7502"/>
                  </a:lnTo>
                  <a:lnTo>
                    <a:pt x="8939" y="7259"/>
                  </a:lnTo>
                  <a:lnTo>
                    <a:pt x="12130" y="4093"/>
                  </a:lnTo>
                </a:path>
              </a:pathLst>
            </a:custGeom>
            <a:noFill/>
            <a:ln w="12175" cap="rnd"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0" name="Google Shape;200;p19"/>
            <p:cNvSpPr/>
            <p:nvPr/>
          </p:nvSpPr>
          <p:spPr>
            <a:xfrm>
              <a:off x="2801675" y="1740825"/>
              <a:ext cx="49950" cy="49950"/>
            </a:xfrm>
            <a:custGeom>
              <a:avLst/>
              <a:gdLst/>
              <a:ahLst/>
              <a:cxnLst/>
              <a:rect l="l" t="t" r="r" b="b"/>
              <a:pathLst>
                <a:path w="1998" h="1998" fill="none" extrusionOk="0">
                  <a:moveTo>
                    <a:pt x="1" y="1997"/>
                  </a:moveTo>
                  <a:lnTo>
                    <a:pt x="1998" y="0"/>
                  </a:lnTo>
                </a:path>
              </a:pathLst>
            </a:custGeom>
            <a:noFill/>
            <a:ln w="12175" cap="rnd"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2" name="Titre 2">
            <a:extLst>
              <a:ext uri="{FF2B5EF4-FFF2-40B4-BE49-F238E27FC236}">
                <a16:creationId xmlns:a16="http://schemas.microsoft.com/office/drawing/2014/main" id="{174C4ED9-B284-011B-E6E4-FF148343A1CD}"/>
              </a:ext>
            </a:extLst>
          </p:cNvPr>
          <p:cNvSpPr txBox="1">
            <a:spLocks/>
          </p:cNvSpPr>
          <p:nvPr/>
        </p:nvSpPr>
        <p:spPr>
          <a:xfrm>
            <a:off x="457200" y="708925"/>
            <a:ext cx="5220300" cy="68310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fr-FR" sz="3600" b="1" dirty="0">
                <a:solidFill>
                  <a:schemeClr val="dk1"/>
                </a:solidFill>
                <a:latin typeface="Poppins"/>
                <a:cs typeface="Poppins"/>
                <a:sym typeface="Poppins"/>
              </a:rPr>
              <a:t>Efficience </a:t>
            </a:r>
          </a:p>
        </p:txBody>
      </p:sp>
      <p:sp>
        <p:nvSpPr>
          <p:cNvPr id="4" name="ZoneTexte 3">
            <a:extLst>
              <a:ext uri="{FF2B5EF4-FFF2-40B4-BE49-F238E27FC236}">
                <a16:creationId xmlns:a16="http://schemas.microsoft.com/office/drawing/2014/main" id="{04501A72-52A3-1972-78AB-E2FC7495E200}"/>
              </a:ext>
            </a:extLst>
          </p:cNvPr>
          <p:cNvSpPr txBox="1"/>
          <p:nvPr/>
        </p:nvSpPr>
        <p:spPr>
          <a:xfrm>
            <a:off x="314325" y="1871963"/>
            <a:ext cx="8228217" cy="261610"/>
          </a:xfrm>
          <a:prstGeom prst="rect">
            <a:avLst/>
          </a:prstGeom>
          <a:solidFill>
            <a:srgbClr val="00B0F0"/>
          </a:solidFill>
        </p:spPr>
        <p:txBody>
          <a:bodyPr wrap="square" rtlCol="0">
            <a:spAutoFit/>
          </a:bodyPr>
          <a:lstStyle/>
          <a:p>
            <a:pPr algn="ctr"/>
            <a:r>
              <a:rPr lang="fr-FR" sz="1100" dirty="0">
                <a:solidFill>
                  <a:schemeClr val="tx1"/>
                </a:solidFill>
                <a:latin typeface="Poppins Light"/>
                <a:cs typeface="Poppins Light"/>
                <a:sym typeface="Poppins Light"/>
              </a:rPr>
              <a:t>Efficience satisfaisante</a:t>
            </a:r>
          </a:p>
        </p:txBody>
      </p:sp>
      <p:sp>
        <p:nvSpPr>
          <p:cNvPr id="5" name="Triangle isocèle 4">
            <a:extLst>
              <a:ext uri="{FF2B5EF4-FFF2-40B4-BE49-F238E27FC236}">
                <a16:creationId xmlns:a16="http://schemas.microsoft.com/office/drawing/2014/main" id="{0E5129D7-E84F-2B8F-6174-140F598AE0D1}"/>
              </a:ext>
            </a:extLst>
          </p:cNvPr>
          <p:cNvSpPr/>
          <p:nvPr/>
        </p:nvSpPr>
        <p:spPr>
          <a:xfrm rot="10800000">
            <a:off x="315706" y="2136356"/>
            <a:ext cx="8193568" cy="216999"/>
          </a:xfrm>
          <a:prstGeom prst="triangle">
            <a:avLst/>
          </a:prstGeom>
          <a:solidFill>
            <a:schemeClr val="bg1">
              <a:lumMod val="95000"/>
            </a:schemeClr>
          </a:solidFill>
          <a:ln>
            <a:solidFill>
              <a:schemeClr val="bg1">
                <a:lumMod val="9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Google Shape;194;p19">
            <a:extLst>
              <a:ext uri="{FF2B5EF4-FFF2-40B4-BE49-F238E27FC236}">
                <a16:creationId xmlns:a16="http://schemas.microsoft.com/office/drawing/2014/main" id="{3AF37212-FE61-9247-A202-0A7A0BBDAECF}"/>
              </a:ext>
            </a:extLst>
          </p:cNvPr>
          <p:cNvSpPr txBox="1">
            <a:spLocks noGrp="1"/>
          </p:cNvSpPr>
          <p:nvPr>
            <p:ph type="body" idx="1"/>
          </p:nvPr>
        </p:nvSpPr>
        <p:spPr>
          <a:xfrm>
            <a:off x="6647067" y="2420946"/>
            <a:ext cx="2080279" cy="1602021"/>
          </a:xfrm>
          <a:prstGeom prst="rect">
            <a:avLst/>
          </a:prstGeom>
        </p:spPr>
        <p:txBody>
          <a:bodyPr spcFirstLastPara="1" wrap="square" lIns="91425" tIns="91425" rIns="91425" bIns="91425" anchor="t" anchorCtr="0">
            <a:noAutofit/>
          </a:bodyPr>
          <a:lstStyle/>
          <a:p>
            <a:pPr marL="127000" lvl="0" indent="0" algn="ctr" rtl="0">
              <a:spcBef>
                <a:spcPts val="600"/>
              </a:spcBef>
              <a:spcAft>
                <a:spcPts val="0"/>
              </a:spcAft>
              <a:buClrTx/>
              <a:buSzPts val="1600"/>
              <a:buNone/>
            </a:pPr>
            <a:r>
              <a:rPr lang="fr-FR" sz="1100" b="1" dirty="0"/>
              <a:t>Communication</a:t>
            </a:r>
          </a:p>
          <a:p>
            <a:pPr marL="127000" lvl="0" indent="0" algn="ctr" rtl="0">
              <a:spcBef>
                <a:spcPts val="600"/>
              </a:spcBef>
              <a:spcAft>
                <a:spcPts val="0"/>
              </a:spcAft>
              <a:buClrTx/>
              <a:buSzPts val="1600"/>
              <a:buNone/>
            </a:pPr>
            <a:r>
              <a:rPr lang="fr-FR" sz="1100" dirty="0"/>
              <a:t>En dépit du manque de financement budgétaire, des initiatives de communication ont été mises en œuvre de manière coordonnée entre les différentes agences des Nations Unies.</a:t>
            </a:r>
          </a:p>
        </p:txBody>
      </p:sp>
      <p:sp>
        <p:nvSpPr>
          <p:cNvPr id="7" name="Google Shape;194;p19">
            <a:extLst>
              <a:ext uri="{FF2B5EF4-FFF2-40B4-BE49-F238E27FC236}">
                <a16:creationId xmlns:a16="http://schemas.microsoft.com/office/drawing/2014/main" id="{81A670CD-145E-76F9-7E26-A4C1A4FCE58F}"/>
              </a:ext>
            </a:extLst>
          </p:cNvPr>
          <p:cNvSpPr txBox="1">
            <a:spLocks/>
          </p:cNvSpPr>
          <p:nvPr/>
        </p:nvSpPr>
        <p:spPr>
          <a:xfrm>
            <a:off x="2499053" y="2420945"/>
            <a:ext cx="2181225" cy="1602021"/>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30200" algn="l" rtl="0">
              <a:lnSpc>
                <a:spcPct val="100000"/>
              </a:lnSpc>
              <a:spcBef>
                <a:spcPts val="600"/>
              </a:spcBef>
              <a:spcAft>
                <a:spcPts val="0"/>
              </a:spcAft>
              <a:buClr>
                <a:schemeClr val="lt2"/>
              </a:buClr>
              <a:buSzPts val="1600"/>
              <a:buFont typeface="Poppins Light"/>
              <a:buChar char="￮"/>
              <a:defRPr sz="1600" b="0" i="0" u="none" strike="noStrike" cap="none">
                <a:solidFill>
                  <a:schemeClr val="dk1"/>
                </a:solidFill>
                <a:latin typeface="Poppins Light"/>
                <a:ea typeface="Poppins Light"/>
                <a:cs typeface="Poppins Light"/>
                <a:sym typeface="Poppins Light"/>
              </a:defRPr>
            </a:lvl1pPr>
            <a:lvl2pPr marL="914400" marR="0" lvl="1" indent="-330200" algn="l" rtl="0">
              <a:lnSpc>
                <a:spcPct val="100000"/>
              </a:lnSpc>
              <a:spcBef>
                <a:spcPts val="0"/>
              </a:spcBef>
              <a:spcAft>
                <a:spcPts val="0"/>
              </a:spcAft>
              <a:buClr>
                <a:schemeClr val="lt2"/>
              </a:buClr>
              <a:buSzPts val="1600"/>
              <a:buFont typeface="Poppins Light"/>
              <a:buChar char="￮"/>
              <a:defRPr sz="1600" b="0" i="0" u="none" strike="noStrike" cap="none">
                <a:solidFill>
                  <a:schemeClr val="dk1"/>
                </a:solidFill>
                <a:latin typeface="Poppins Light"/>
                <a:ea typeface="Poppins Light"/>
                <a:cs typeface="Poppins Light"/>
                <a:sym typeface="Poppins Light"/>
              </a:defRPr>
            </a:lvl2pPr>
            <a:lvl3pPr marL="1371600" marR="0" lvl="2" indent="-330200" algn="l" rtl="0">
              <a:lnSpc>
                <a:spcPct val="100000"/>
              </a:lnSpc>
              <a:spcBef>
                <a:spcPts val="0"/>
              </a:spcBef>
              <a:spcAft>
                <a:spcPts val="0"/>
              </a:spcAft>
              <a:buClr>
                <a:schemeClr val="lt2"/>
              </a:buClr>
              <a:buSzPts val="1600"/>
              <a:buFont typeface="Poppins Light"/>
              <a:buChar char="￮"/>
              <a:defRPr sz="1600" b="0" i="0" u="none" strike="noStrike" cap="none">
                <a:solidFill>
                  <a:schemeClr val="dk1"/>
                </a:solidFill>
                <a:latin typeface="Poppins Light"/>
                <a:ea typeface="Poppins Light"/>
                <a:cs typeface="Poppins Light"/>
                <a:sym typeface="Poppins Light"/>
              </a:defRPr>
            </a:lvl3pPr>
            <a:lvl4pPr marL="1828800" marR="0" lvl="3" indent="-330200" algn="l" rtl="0">
              <a:lnSpc>
                <a:spcPct val="100000"/>
              </a:lnSpc>
              <a:spcBef>
                <a:spcPts val="0"/>
              </a:spcBef>
              <a:spcAft>
                <a:spcPts val="0"/>
              </a:spcAft>
              <a:buClr>
                <a:srgbClr val="CCCCCC"/>
              </a:buClr>
              <a:buSzPts val="1600"/>
              <a:buFont typeface="Poppins Light"/>
              <a:buChar char="●"/>
              <a:defRPr sz="1600" b="0" i="0" u="none" strike="noStrike" cap="none">
                <a:solidFill>
                  <a:schemeClr val="dk1"/>
                </a:solidFill>
                <a:latin typeface="Poppins Light"/>
                <a:ea typeface="Poppins Light"/>
                <a:cs typeface="Poppins Light"/>
                <a:sym typeface="Poppins Light"/>
              </a:defRPr>
            </a:lvl4pPr>
            <a:lvl5pPr marL="2286000" marR="0" lvl="4" indent="-330200" algn="l" rtl="0">
              <a:lnSpc>
                <a:spcPct val="100000"/>
              </a:lnSpc>
              <a:spcBef>
                <a:spcPts val="0"/>
              </a:spcBef>
              <a:spcAft>
                <a:spcPts val="0"/>
              </a:spcAft>
              <a:buClr>
                <a:srgbClr val="CCCCCC"/>
              </a:buClr>
              <a:buSzPts val="1600"/>
              <a:buFont typeface="Poppins Light"/>
              <a:buChar char="○"/>
              <a:defRPr sz="1600" b="0" i="0" u="none" strike="noStrike" cap="none">
                <a:solidFill>
                  <a:schemeClr val="dk1"/>
                </a:solidFill>
                <a:latin typeface="Poppins Light"/>
                <a:ea typeface="Poppins Light"/>
                <a:cs typeface="Poppins Light"/>
                <a:sym typeface="Poppins Light"/>
              </a:defRPr>
            </a:lvl5pPr>
            <a:lvl6pPr marL="2743200" marR="0" lvl="5" indent="-330200" algn="l" rtl="0">
              <a:lnSpc>
                <a:spcPct val="100000"/>
              </a:lnSpc>
              <a:spcBef>
                <a:spcPts val="0"/>
              </a:spcBef>
              <a:spcAft>
                <a:spcPts val="0"/>
              </a:spcAft>
              <a:buClr>
                <a:srgbClr val="CCCCCC"/>
              </a:buClr>
              <a:buSzPts val="1600"/>
              <a:buFont typeface="Poppins Light"/>
              <a:buChar char="■"/>
              <a:defRPr sz="1600" b="0" i="0" u="none" strike="noStrike" cap="none">
                <a:solidFill>
                  <a:schemeClr val="dk1"/>
                </a:solidFill>
                <a:latin typeface="Poppins Light"/>
                <a:ea typeface="Poppins Light"/>
                <a:cs typeface="Poppins Light"/>
                <a:sym typeface="Poppins Light"/>
              </a:defRPr>
            </a:lvl6pPr>
            <a:lvl7pPr marL="3200400" marR="0" lvl="6" indent="-330200" algn="l" rtl="0">
              <a:lnSpc>
                <a:spcPct val="100000"/>
              </a:lnSpc>
              <a:spcBef>
                <a:spcPts val="0"/>
              </a:spcBef>
              <a:spcAft>
                <a:spcPts val="0"/>
              </a:spcAft>
              <a:buClr>
                <a:srgbClr val="CCCCCC"/>
              </a:buClr>
              <a:buSzPts val="1600"/>
              <a:buFont typeface="Poppins Light"/>
              <a:buChar char="●"/>
              <a:defRPr sz="1600" b="0" i="0" u="none" strike="noStrike" cap="none">
                <a:solidFill>
                  <a:schemeClr val="dk1"/>
                </a:solidFill>
                <a:latin typeface="Poppins Light"/>
                <a:ea typeface="Poppins Light"/>
                <a:cs typeface="Poppins Light"/>
                <a:sym typeface="Poppins Light"/>
              </a:defRPr>
            </a:lvl7pPr>
            <a:lvl8pPr marL="3657600" marR="0" lvl="7" indent="-330200" algn="l" rtl="0">
              <a:lnSpc>
                <a:spcPct val="100000"/>
              </a:lnSpc>
              <a:spcBef>
                <a:spcPts val="0"/>
              </a:spcBef>
              <a:spcAft>
                <a:spcPts val="0"/>
              </a:spcAft>
              <a:buClr>
                <a:srgbClr val="CCCCCC"/>
              </a:buClr>
              <a:buSzPts val="1600"/>
              <a:buFont typeface="Poppins Light"/>
              <a:buChar char="○"/>
              <a:defRPr sz="1600" b="0" i="0" u="none" strike="noStrike" cap="none">
                <a:solidFill>
                  <a:schemeClr val="dk1"/>
                </a:solidFill>
                <a:latin typeface="Poppins Light"/>
                <a:ea typeface="Poppins Light"/>
                <a:cs typeface="Poppins Light"/>
                <a:sym typeface="Poppins Light"/>
              </a:defRPr>
            </a:lvl8pPr>
            <a:lvl9pPr marL="4114800" marR="0" lvl="8" indent="-330200" algn="l" rtl="0">
              <a:lnSpc>
                <a:spcPct val="100000"/>
              </a:lnSpc>
              <a:spcBef>
                <a:spcPts val="0"/>
              </a:spcBef>
              <a:spcAft>
                <a:spcPts val="0"/>
              </a:spcAft>
              <a:buClr>
                <a:srgbClr val="CCCCCC"/>
              </a:buClr>
              <a:buSzPts val="1600"/>
              <a:buFont typeface="Poppins Light"/>
              <a:buChar char="■"/>
              <a:defRPr sz="1600" b="0" i="0" u="none" strike="noStrike" cap="none">
                <a:solidFill>
                  <a:schemeClr val="dk1"/>
                </a:solidFill>
                <a:latin typeface="Poppins Light"/>
                <a:ea typeface="Poppins Light"/>
                <a:cs typeface="Poppins Light"/>
                <a:sym typeface="Poppins Light"/>
              </a:defRPr>
            </a:lvl9pPr>
          </a:lstStyle>
          <a:p>
            <a:pPr marL="127000" indent="0" algn="ctr" defTabSz="914400" eaLnBrk="1" fontAlgn="auto" latinLnBrk="0" hangingPunct="1">
              <a:buClrTx/>
              <a:buNone/>
              <a:tabLst/>
              <a:defRPr/>
            </a:pPr>
            <a:r>
              <a:rPr lang="fr-FR" sz="1100" b="1" dirty="0">
                <a:sym typeface="Arial"/>
              </a:rPr>
              <a:t>Le suivi budgétaire</a:t>
            </a:r>
          </a:p>
          <a:p>
            <a:pPr marL="127000" marR="0" lvl="0" indent="0" algn="ctr" defTabSz="914400" rtl="0" eaLnBrk="1" fontAlgn="auto" latinLnBrk="0" hangingPunct="1">
              <a:lnSpc>
                <a:spcPct val="100000"/>
              </a:lnSpc>
              <a:spcBef>
                <a:spcPts val="0"/>
              </a:spcBef>
              <a:spcAft>
                <a:spcPts val="0"/>
              </a:spcAft>
              <a:buClrTx/>
              <a:buSzTx/>
              <a:buFont typeface="Poppins Light"/>
              <a:buNone/>
              <a:tabLst/>
              <a:defRPr/>
            </a:pPr>
            <a:endParaRPr kumimoji="0" lang="fr-FR" sz="1100" b="0" i="0" u="none" strike="noStrike" kern="0" cap="none" spc="0" normalizeH="0" baseline="0" noProof="0" dirty="0">
              <a:ln>
                <a:noFill/>
              </a:ln>
              <a:solidFill>
                <a:srgbClr val="000000"/>
              </a:solidFill>
              <a:effectLst/>
              <a:uLnTx/>
              <a:uFillTx/>
              <a:latin typeface="Arial"/>
              <a:cs typeface="Arial"/>
              <a:sym typeface="Arial"/>
            </a:endParaRPr>
          </a:p>
          <a:p>
            <a:pPr marL="127000" marR="0" lvl="0" indent="0" algn="ctr" defTabSz="914400" rtl="0" eaLnBrk="1" fontAlgn="auto" latinLnBrk="0" hangingPunct="1">
              <a:lnSpc>
                <a:spcPct val="100000"/>
              </a:lnSpc>
              <a:spcBef>
                <a:spcPts val="0"/>
              </a:spcBef>
              <a:spcAft>
                <a:spcPts val="0"/>
              </a:spcAft>
              <a:buClrTx/>
              <a:buSzTx/>
              <a:buFont typeface="Poppins Light"/>
              <a:buNone/>
              <a:tabLst/>
              <a:defRPr/>
            </a:pPr>
            <a:r>
              <a:rPr lang="fr-FR" sz="1100" dirty="0">
                <a:sym typeface="Arial"/>
              </a:rPr>
              <a:t>Le suivi budgétaire comprend des données sur l'allocation des ressources à tous les titulaires de droits</a:t>
            </a:r>
          </a:p>
        </p:txBody>
      </p:sp>
      <p:sp>
        <p:nvSpPr>
          <p:cNvPr id="8" name="Google Shape;194;p19">
            <a:extLst>
              <a:ext uri="{FF2B5EF4-FFF2-40B4-BE49-F238E27FC236}">
                <a16:creationId xmlns:a16="http://schemas.microsoft.com/office/drawing/2014/main" id="{24787B6C-8BCD-3A0F-4256-DD019A307091}"/>
              </a:ext>
            </a:extLst>
          </p:cNvPr>
          <p:cNvSpPr txBox="1">
            <a:spLocks/>
          </p:cNvSpPr>
          <p:nvPr/>
        </p:nvSpPr>
        <p:spPr>
          <a:xfrm>
            <a:off x="-127906" y="2400289"/>
            <a:ext cx="2896833" cy="2654274"/>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30200" algn="l" rtl="0">
              <a:lnSpc>
                <a:spcPct val="100000"/>
              </a:lnSpc>
              <a:spcBef>
                <a:spcPts val="600"/>
              </a:spcBef>
              <a:spcAft>
                <a:spcPts val="0"/>
              </a:spcAft>
              <a:buClr>
                <a:schemeClr val="lt2"/>
              </a:buClr>
              <a:buSzPts val="1600"/>
              <a:buFont typeface="Poppins Light"/>
              <a:buChar char="￮"/>
              <a:defRPr sz="1600" b="0" i="0" u="none" strike="noStrike" cap="none">
                <a:solidFill>
                  <a:schemeClr val="dk1"/>
                </a:solidFill>
                <a:latin typeface="Poppins Light"/>
                <a:ea typeface="Poppins Light"/>
                <a:cs typeface="Poppins Light"/>
                <a:sym typeface="Poppins Light"/>
              </a:defRPr>
            </a:lvl1pPr>
            <a:lvl2pPr marL="914400" marR="0" lvl="1" indent="-330200" algn="l" rtl="0">
              <a:lnSpc>
                <a:spcPct val="100000"/>
              </a:lnSpc>
              <a:spcBef>
                <a:spcPts val="0"/>
              </a:spcBef>
              <a:spcAft>
                <a:spcPts val="0"/>
              </a:spcAft>
              <a:buClr>
                <a:schemeClr val="lt2"/>
              </a:buClr>
              <a:buSzPts val="1600"/>
              <a:buFont typeface="Poppins Light"/>
              <a:buChar char="￮"/>
              <a:defRPr sz="1600" b="0" i="0" u="none" strike="noStrike" cap="none">
                <a:solidFill>
                  <a:schemeClr val="dk1"/>
                </a:solidFill>
                <a:latin typeface="Poppins Light"/>
                <a:ea typeface="Poppins Light"/>
                <a:cs typeface="Poppins Light"/>
                <a:sym typeface="Poppins Light"/>
              </a:defRPr>
            </a:lvl2pPr>
            <a:lvl3pPr marL="1371600" marR="0" lvl="2" indent="-330200" algn="l" rtl="0">
              <a:lnSpc>
                <a:spcPct val="100000"/>
              </a:lnSpc>
              <a:spcBef>
                <a:spcPts val="0"/>
              </a:spcBef>
              <a:spcAft>
                <a:spcPts val="0"/>
              </a:spcAft>
              <a:buClr>
                <a:schemeClr val="lt2"/>
              </a:buClr>
              <a:buSzPts val="1600"/>
              <a:buFont typeface="Poppins Light"/>
              <a:buChar char="￮"/>
              <a:defRPr sz="1600" b="0" i="0" u="none" strike="noStrike" cap="none">
                <a:solidFill>
                  <a:schemeClr val="dk1"/>
                </a:solidFill>
                <a:latin typeface="Poppins Light"/>
                <a:ea typeface="Poppins Light"/>
                <a:cs typeface="Poppins Light"/>
                <a:sym typeface="Poppins Light"/>
              </a:defRPr>
            </a:lvl3pPr>
            <a:lvl4pPr marL="1828800" marR="0" lvl="3" indent="-330200" algn="l" rtl="0">
              <a:lnSpc>
                <a:spcPct val="100000"/>
              </a:lnSpc>
              <a:spcBef>
                <a:spcPts val="0"/>
              </a:spcBef>
              <a:spcAft>
                <a:spcPts val="0"/>
              </a:spcAft>
              <a:buClr>
                <a:srgbClr val="CCCCCC"/>
              </a:buClr>
              <a:buSzPts val="1600"/>
              <a:buFont typeface="Poppins Light"/>
              <a:buChar char="●"/>
              <a:defRPr sz="1600" b="0" i="0" u="none" strike="noStrike" cap="none">
                <a:solidFill>
                  <a:schemeClr val="dk1"/>
                </a:solidFill>
                <a:latin typeface="Poppins Light"/>
                <a:ea typeface="Poppins Light"/>
                <a:cs typeface="Poppins Light"/>
                <a:sym typeface="Poppins Light"/>
              </a:defRPr>
            </a:lvl4pPr>
            <a:lvl5pPr marL="2286000" marR="0" lvl="4" indent="-330200" algn="l" rtl="0">
              <a:lnSpc>
                <a:spcPct val="100000"/>
              </a:lnSpc>
              <a:spcBef>
                <a:spcPts val="0"/>
              </a:spcBef>
              <a:spcAft>
                <a:spcPts val="0"/>
              </a:spcAft>
              <a:buClr>
                <a:srgbClr val="CCCCCC"/>
              </a:buClr>
              <a:buSzPts val="1600"/>
              <a:buFont typeface="Poppins Light"/>
              <a:buChar char="○"/>
              <a:defRPr sz="1600" b="0" i="0" u="none" strike="noStrike" cap="none">
                <a:solidFill>
                  <a:schemeClr val="dk1"/>
                </a:solidFill>
                <a:latin typeface="Poppins Light"/>
                <a:ea typeface="Poppins Light"/>
                <a:cs typeface="Poppins Light"/>
                <a:sym typeface="Poppins Light"/>
              </a:defRPr>
            </a:lvl5pPr>
            <a:lvl6pPr marL="2743200" marR="0" lvl="5" indent="-330200" algn="l" rtl="0">
              <a:lnSpc>
                <a:spcPct val="100000"/>
              </a:lnSpc>
              <a:spcBef>
                <a:spcPts val="0"/>
              </a:spcBef>
              <a:spcAft>
                <a:spcPts val="0"/>
              </a:spcAft>
              <a:buClr>
                <a:srgbClr val="CCCCCC"/>
              </a:buClr>
              <a:buSzPts val="1600"/>
              <a:buFont typeface="Poppins Light"/>
              <a:buChar char="■"/>
              <a:defRPr sz="1600" b="0" i="0" u="none" strike="noStrike" cap="none">
                <a:solidFill>
                  <a:schemeClr val="dk1"/>
                </a:solidFill>
                <a:latin typeface="Poppins Light"/>
                <a:ea typeface="Poppins Light"/>
                <a:cs typeface="Poppins Light"/>
                <a:sym typeface="Poppins Light"/>
              </a:defRPr>
            </a:lvl6pPr>
            <a:lvl7pPr marL="3200400" marR="0" lvl="6" indent="-330200" algn="l" rtl="0">
              <a:lnSpc>
                <a:spcPct val="100000"/>
              </a:lnSpc>
              <a:spcBef>
                <a:spcPts val="0"/>
              </a:spcBef>
              <a:spcAft>
                <a:spcPts val="0"/>
              </a:spcAft>
              <a:buClr>
                <a:srgbClr val="CCCCCC"/>
              </a:buClr>
              <a:buSzPts val="1600"/>
              <a:buFont typeface="Poppins Light"/>
              <a:buChar char="●"/>
              <a:defRPr sz="1600" b="0" i="0" u="none" strike="noStrike" cap="none">
                <a:solidFill>
                  <a:schemeClr val="dk1"/>
                </a:solidFill>
                <a:latin typeface="Poppins Light"/>
                <a:ea typeface="Poppins Light"/>
                <a:cs typeface="Poppins Light"/>
                <a:sym typeface="Poppins Light"/>
              </a:defRPr>
            </a:lvl7pPr>
            <a:lvl8pPr marL="3657600" marR="0" lvl="7" indent="-330200" algn="l" rtl="0">
              <a:lnSpc>
                <a:spcPct val="100000"/>
              </a:lnSpc>
              <a:spcBef>
                <a:spcPts val="0"/>
              </a:spcBef>
              <a:spcAft>
                <a:spcPts val="0"/>
              </a:spcAft>
              <a:buClr>
                <a:srgbClr val="CCCCCC"/>
              </a:buClr>
              <a:buSzPts val="1600"/>
              <a:buFont typeface="Poppins Light"/>
              <a:buChar char="○"/>
              <a:defRPr sz="1600" b="0" i="0" u="none" strike="noStrike" cap="none">
                <a:solidFill>
                  <a:schemeClr val="dk1"/>
                </a:solidFill>
                <a:latin typeface="Poppins Light"/>
                <a:ea typeface="Poppins Light"/>
                <a:cs typeface="Poppins Light"/>
                <a:sym typeface="Poppins Light"/>
              </a:defRPr>
            </a:lvl8pPr>
            <a:lvl9pPr marL="4114800" marR="0" lvl="8" indent="-330200" algn="l" rtl="0">
              <a:lnSpc>
                <a:spcPct val="100000"/>
              </a:lnSpc>
              <a:spcBef>
                <a:spcPts val="0"/>
              </a:spcBef>
              <a:spcAft>
                <a:spcPts val="0"/>
              </a:spcAft>
              <a:buClr>
                <a:srgbClr val="CCCCCC"/>
              </a:buClr>
              <a:buSzPts val="1600"/>
              <a:buFont typeface="Poppins Light"/>
              <a:buChar char="■"/>
              <a:defRPr sz="1600" b="0" i="0" u="none" strike="noStrike" cap="none">
                <a:solidFill>
                  <a:schemeClr val="dk1"/>
                </a:solidFill>
                <a:latin typeface="Poppins Light"/>
                <a:ea typeface="Poppins Light"/>
                <a:cs typeface="Poppins Light"/>
                <a:sym typeface="Poppins Light"/>
              </a:defRPr>
            </a:lvl9pPr>
          </a:lstStyle>
          <a:p>
            <a:pPr marL="127000" indent="0" algn="ctr">
              <a:buClrTx/>
              <a:buFont typeface="Poppins Light"/>
              <a:buNone/>
            </a:pPr>
            <a:r>
              <a:rPr lang="fr-FR" sz="1100" b="1" dirty="0"/>
              <a:t>La mise en œuvre</a:t>
            </a:r>
          </a:p>
          <a:p>
            <a:pPr marL="127000" indent="0" algn="ctr">
              <a:buClrTx/>
              <a:buFont typeface="Poppins Light"/>
              <a:buNone/>
            </a:pPr>
            <a:r>
              <a:rPr lang="fr-FR" sz="1100" dirty="0"/>
              <a:t>La stratégie de mise en œuvre est cohérence avec les résultats attendus.</a:t>
            </a:r>
          </a:p>
          <a:p>
            <a:pPr marL="127000" indent="0" algn="ctr">
              <a:buClrTx/>
              <a:buFont typeface="Poppins Light"/>
              <a:buNone/>
            </a:pPr>
            <a:r>
              <a:rPr lang="fr-FR" sz="1100" dirty="0"/>
              <a:t>La mise en œuvre des projets par une équipe restreinte apparait efficiente, mais cela a impacté la déclinaison de la stratégie mixte (upstream et </a:t>
            </a:r>
            <a:r>
              <a:rPr lang="fr-FR" sz="1100" dirty="0" err="1"/>
              <a:t>dowunstrem</a:t>
            </a:r>
            <a:r>
              <a:rPr lang="fr-FR" sz="1100" dirty="0"/>
              <a:t>) </a:t>
            </a:r>
          </a:p>
          <a:p>
            <a:pPr marL="127000" indent="0" algn="ctr">
              <a:buClrTx/>
              <a:buFont typeface="Poppins Light"/>
              <a:buNone/>
            </a:pPr>
            <a:r>
              <a:rPr lang="fr-FR" sz="1100" dirty="0"/>
              <a:t>En général, les projets se sont déroulés dans les délais convenus</a:t>
            </a:r>
          </a:p>
          <a:p>
            <a:pPr marL="127000" indent="0" algn="ctr">
              <a:buClrTx/>
              <a:buFont typeface="Poppins Light"/>
              <a:buNone/>
            </a:pPr>
            <a:endParaRPr lang="fr-FR" sz="1100" dirty="0"/>
          </a:p>
        </p:txBody>
      </p:sp>
      <p:sp>
        <p:nvSpPr>
          <p:cNvPr id="9" name="Google Shape;194;p19">
            <a:extLst>
              <a:ext uri="{FF2B5EF4-FFF2-40B4-BE49-F238E27FC236}">
                <a16:creationId xmlns:a16="http://schemas.microsoft.com/office/drawing/2014/main" id="{FE0FA266-A501-79B1-3190-5BE8BB95BE97}"/>
              </a:ext>
            </a:extLst>
          </p:cNvPr>
          <p:cNvSpPr txBox="1">
            <a:spLocks/>
          </p:cNvSpPr>
          <p:nvPr/>
        </p:nvSpPr>
        <p:spPr>
          <a:xfrm>
            <a:off x="4452385" y="2420946"/>
            <a:ext cx="2181225" cy="1602021"/>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30200" algn="l" rtl="0">
              <a:lnSpc>
                <a:spcPct val="100000"/>
              </a:lnSpc>
              <a:spcBef>
                <a:spcPts val="600"/>
              </a:spcBef>
              <a:spcAft>
                <a:spcPts val="0"/>
              </a:spcAft>
              <a:buClr>
                <a:schemeClr val="lt2"/>
              </a:buClr>
              <a:buSzPts val="1600"/>
              <a:buFont typeface="Poppins Light"/>
              <a:buChar char="￮"/>
              <a:defRPr sz="1600" b="0" i="0" u="none" strike="noStrike" cap="none">
                <a:solidFill>
                  <a:schemeClr val="dk1"/>
                </a:solidFill>
                <a:latin typeface="Poppins Light"/>
                <a:ea typeface="Poppins Light"/>
                <a:cs typeface="Poppins Light"/>
                <a:sym typeface="Poppins Light"/>
              </a:defRPr>
            </a:lvl1pPr>
            <a:lvl2pPr marL="914400" marR="0" lvl="1" indent="-330200" algn="l" rtl="0">
              <a:lnSpc>
                <a:spcPct val="100000"/>
              </a:lnSpc>
              <a:spcBef>
                <a:spcPts val="0"/>
              </a:spcBef>
              <a:spcAft>
                <a:spcPts val="0"/>
              </a:spcAft>
              <a:buClr>
                <a:schemeClr val="lt2"/>
              </a:buClr>
              <a:buSzPts val="1600"/>
              <a:buFont typeface="Poppins Light"/>
              <a:buChar char="￮"/>
              <a:defRPr sz="1600" b="0" i="0" u="none" strike="noStrike" cap="none">
                <a:solidFill>
                  <a:schemeClr val="dk1"/>
                </a:solidFill>
                <a:latin typeface="Poppins Light"/>
                <a:ea typeface="Poppins Light"/>
                <a:cs typeface="Poppins Light"/>
                <a:sym typeface="Poppins Light"/>
              </a:defRPr>
            </a:lvl2pPr>
            <a:lvl3pPr marL="1371600" marR="0" lvl="2" indent="-330200" algn="l" rtl="0">
              <a:lnSpc>
                <a:spcPct val="100000"/>
              </a:lnSpc>
              <a:spcBef>
                <a:spcPts val="0"/>
              </a:spcBef>
              <a:spcAft>
                <a:spcPts val="0"/>
              </a:spcAft>
              <a:buClr>
                <a:schemeClr val="lt2"/>
              </a:buClr>
              <a:buSzPts val="1600"/>
              <a:buFont typeface="Poppins Light"/>
              <a:buChar char="￮"/>
              <a:defRPr sz="1600" b="0" i="0" u="none" strike="noStrike" cap="none">
                <a:solidFill>
                  <a:schemeClr val="dk1"/>
                </a:solidFill>
                <a:latin typeface="Poppins Light"/>
                <a:ea typeface="Poppins Light"/>
                <a:cs typeface="Poppins Light"/>
                <a:sym typeface="Poppins Light"/>
              </a:defRPr>
            </a:lvl3pPr>
            <a:lvl4pPr marL="1828800" marR="0" lvl="3" indent="-330200" algn="l" rtl="0">
              <a:lnSpc>
                <a:spcPct val="100000"/>
              </a:lnSpc>
              <a:spcBef>
                <a:spcPts val="0"/>
              </a:spcBef>
              <a:spcAft>
                <a:spcPts val="0"/>
              </a:spcAft>
              <a:buClr>
                <a:srgbClr val="CCCCCC"/>
              </a:buClr>
              <a:buSzPts val="1600"/>
              <a:buFont typeface="Poppins Light"/>
              <a:buChar char="●"/>
              <a:defRPr sz="1600" b="0" i="0" u="none" strike="noStrike" cap="none">
                <a:solidFill>
                  <a:schemeClr val="dk1"/>
                </a:solidFill>
                <a:latin typeface="Poppins Light"/>
                <a:ea typeface="Poppins Light"/>
                <a:cs typeface="Poppins Light"/>
                <a:sym typeface="Poppins Light"/>
              </a:defRPr>
            </a:lvl4pPr>
            <a:lvl5pPr marL="2286000" marR="0" lvl="4" indent="-330200" algn="l" rtl="0">
              <a:lnSpc>
                <a:spcPct val="100000"/>
              </a:lnSpc>
              <a:spcBef>
                <a:spcPts val="0"/>
              </a:spcBef>
              <a:spcAft>
                <a:spcPts val="0"/>
              </a:spcAft>
              <a:buClr>
                <a:srgbClr val="CCCCCC"/>
              </a:buClr>
              <a:buSzPts val="1600"/>
              <a:buFont typeface="Poppins Light"/>
              <a:buChar char="○"/>
              <a:defRPr sz="1600" b="0" i="0" u="none" strike="noStrike" cap="none">
                <a:solidFill>
                  <a:schemeClr val="dk1"/>
                </a:solidFill>
                <a:latin typeface="Poppins Light"/>
                <a:ea typeface="Poppins Light"/>
                <a:cs typeface="Poppins Light"/>
                <a:sym typeface="Poppins Light"/>
              </a:defRPr>
            </a:lvl5pPr>
            <a:lvl6pPr marL="2743200" marR="0" lvl="5" indent="-330200" algn="l" rtl="0">
              <a:lnSpc>
                <a:spcPct val="100000"/>
              </a:lnSpc>
              <a:spcBef>
                <a:spcPts val="0"/>
              </a:spcBef>
              <a:spcAft>
                <a:spcPts val="0"/>
              </a:spcAft>
              <a:buClr>
                <a:srgbClr val="CCCCCC"/>
              </a:buClr>
              <a:buSzPts val="1600"/>
              <a:buFont typeface="Poppins Light"/>
              <a:buChar char="■"/>
              <a:defRPr sz="1600" b="0" i="0" u="none" strike="noStrike" cap="none">
                <a:solidFill>
                  <a:schemeClr val="dk1"/>
                </a:solidFill>
                <a:latin typeface="Poppins Light"/>
                <a:ea typeface="Poppins Light"/>
                <a:cs typeface="Poppins Light"/>
                <a:sym typeface="Poppins Light"/>
              </a:defRPr>
            </a:lvl6pPr>
            <a:lvl7pPr marL="3200400" marR="0" lvl="6" indent="-330200" algn="l" rtl="0">
              <a:lnSpc>
                <a:spcPct val="100000"/>
              </a:lnSpc>
              <a:spcBef>
                <a:spcPts val="0"/>
              </a:spcBef>
              <a:spcAft>
                <a:spcPts val="0"/>
              </a:spcAft>
              <a:buClr>
                <a:srgbClr val="CCCCCC"/>
              </a:buClr>
              <a:buSzPts val="1600"/>
              <a:buFont typeface="Poppins Light"/>
              <a:buChar char="●"/>
              <a:defRPr sz="1600" b="0" i="0" u="none" strike="noStrike" cap="none">
                <a:solidFill>
                  <a:schemeClr val="dk1"/>
                </a:solidFill>
                <a:latin typeface="Poppins Light"/>
                <a:ea typeface="Poppins Light"/>
                <a:cs typeface="Poppins Light"/>
                <a:sym typeface="Poppins Light"/>
              </a:defRPr>
            </a:lvl7pPr>
            <a:lvl8pPr marL="3657600" marR="0" lvl="7" indent="-330200" algn="l" rtl="0">
              <a:lnSpc>
                <a:spcPct val="100000"/>
              </a:lnSpc>
              <a:spcBef>
                <a:spcPts val="0"/>
              </a:spcBef>
              <a:spcAft>
                <a:spcPts val="0"/>
              </a:spcAft>
              <a:buClr>
                <a:srgbClr val="CCCCCC"/>
              </a:buClr>
              <a:buSzPts val="1600"/>
              <a:buFont typeface="Poppins Light"/>
              <a:buChar char="○"/>
              <a:defRPr sz="1600" b="0" i="0" u="none" strike="noStrike" cap="none">
                <a:solidFill>
                  <a:schemeClr val="dk1"/>
                </a:solidFill>
                <a:latin typeface="Poppins Light"/>
                <a:ea typeface="Poppins Light"/>
                <a:cs typeface="Poppins Light"/>
                <a:sym typeface="Poppins Light"/>
              </a:defRPr>
            </a:lvl8pPr>
            <a:lvl9pPr marL="4114800" marR="0" lvl="8" indent="-330200" algn="l" rtl="0">
              <a:lnSpc>
                <a:spcPct val="100000"/>
              </a:lnSpc>
              <a:spcBef>
                <a:spcPts val="0"/>
              </a:spcBef>
              <a:spcAft>
                <a:spcPts val="0"/>
              </a:spcAft>
              <a:buClr>
                <a:srgbClr val="CCCCCC"/>
              </a:buClr>
              <a:buSzPts val="1600"/>
              <a:buFont typeface="Poppins Light"/>
              <a:buChar char="■"/>
              <a:defRPr sz="1600" b="0" i="0" u="none" strike="noStrike" cap="none">
                <a:solidFill>
                  <a:schemeClr val="dk1"/>
                </a:solidFill>
                <a:latin typeface="Poppins Light"/>
                <a:ea typeface="Poppins Light"/>
                <a:cs typeface="Poppins Light"/>
                <a:sym typeface="Poppins Light"/>
              </a:defRPr>
            </a:lvl9pPr>
          </a:lstStyle>
          <a:p>
            <a:pPr marL="127000" indent="0" algn="ctr" defTabSz="914400" eaLnBrk="1" fontAlgn="auto" latinLnBrk="0" hangingPunct="1">
              <a:buClrTx/>
              <a:buNone/>
              <a:tabLst/>
              <a:defRPr/>
            </a:pPr>
            <a:r>
              <a:rPr lang="fr-FR" sz="1100" b="1" dirty="0">
                <a:sym typeface="Arial"/>
              </a:rPr>
              <a:t>L’éducation</a:t>
            </a:r>
          </a:p>
          <a:p>
            <a:pPr marL="127000" marR="0" lvl="0" indent="0" algn="ctr" defTabSz="914400" rtl="0" eaLnBrk="1" fontAlgn="auto" latinLnBrk="0" hangingPunct="1">
              <a:lnSpc>
                <a:spcPct val="100000"/>
              </a:lnSpc>
              <a:spcBef>
                <a:spcPts val="0"/>
              </a:spcBef>
              <a:spcAft>
                <a:spcPts val="0"/>
              </a:spcAft>
              <a:buClrTx/>
              <a:buSzTx/>
              <a:buFont typeface="Poppins Light"/>
              <a:buNone/>
              <a:tabLst/>
              <a:defRPr/>
            </a:pPr>
            <a:endParaRPr kumimoji="0" lang="fr-FR" sz="1100" b="0" i="0" u="none" strike="noStrike" kern="0" cap="none" spc="0" normalizeH="0" baseline="0" noProof="0" dirty="0">
              <a:ln>
                <a:noFill/>
              </a:ln>
              <a:solidFill>
                <a:srgbClr val="000000"/>
              </a:solidFill>
              <a:effectLst/>
              <a:uLnTx/>
              <a:uFillTx/>
              <a:latin typeface="Arial"/>
              <a:cs typeface="Arial"/>
              <a:sym typeface="Arial"/>
            </a:endParaRPr>
          </a:p>
          <a:p>
            <a:pPr marL="127000" lvl="0" indent="0" algn="ctr">
              <a:spcBef>
                <a:spcPts val="0"/>
              </a:spcBef>
              <a:buClrTx/>
              <a:buSzTx/>
              <a:buNone/>
              <a:defRPr/>
            </a:pPr>
            <a:r>
              <a:rPr lang="fr-FR" sz="1100" dirty="0">
                <a:sym typeface="Arial"/>
              </a:rPr>
              <a:t>Malgré son introduction tardive et les ressources limitées qui lui sont allouées, des efforts louables ont été déployés dans le domaine de l'éducation.</a:t>
            </a:r>
          </a:p>
        </p:txBody>
      </p:sp>
    </p:spTree>
    <p:extLst>
      <p:ext uri="{BB962C8B-B14F-4D97-AF65-F5344CB8AC3E}">
        <p14:creationId xmlns:p14="http://schemas.microsoft.com/office/powerpoint/2010/main" val="12399654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9"/>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P spid="7" grpId="0"/>
      <p:bldP spid="8" grpId="0"/>
      <p:bldP spid="9"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187"/>
        <p:cNvGrpSpPr/>
        <p:nvPr/>
      </p:nvGrpSpPr>
      <p:grpSpPr>
        <a:xfrm>
          <a:off x="0" y="0"/>
          <a:ext cx="0" cy="0"/>
          <a:chOff x="0" y="0"/>
          <a:chExt cx="0" cy="0"/>
        </a:xfrm>
      </p:grpSpPr>
      <p:sp>
        <p:nvSpPr>
          <p:cNvPr id="195" name="Google Shape;195;p19"/>
          <p:cNvSpPr txBox="1">
            <a:spLocks noGrp="1"/>
          </p:cNvSpPr>
          <p:nvPr>
            <p:ph type="sldNum" idx="12"/>
          </p:nvPr>
        </p:nvSpPr>
        <p:spPr>
          <a:xfrm>
            <a:off x="8555875" y="4576450"/>
            <a:ext cx="435600" cy="4356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fld id="{00000000-1234-1234-1234-123412341234}" type="slidenum">
              <a:rPr lang="en"/>
              <a:t>37</a:t>
            </a:fld>
            <a:endParaRPr/>
          </a:p>
        </p:txBody>
      </p:sp>
      <p:grpSp>
        <p:nvGrpSpPr>
          <p:cNvPr id="196" name="Google Shape;196;p19"/>
          <p:cNvGrpSpPr/>
          <p:nvPr/>
        </p:nvGrpSpPr>
        <p:grpSpPr>
          <a:xfrm>
            <a:off x="6438110" y="3653462"/>
            <a:ext cx="369505" cy="369505"/>
            <a:chOff x="2594050" y="1631825"/>
            <a:chExt cx="439625" cy="439625"/>
          </a:xfrm>
        </p:grpSpPr>
        <p:sp>
          <p:nvSpPr>
            <p:cNvPr id="197" name="Google Shape;197;p19"/>
            <p:cNvSpPr/>
            <p:nvPr/>
          </p:nvSpPr>
          <p:spPr>
            <a:xfrm>
              <a:off x="2594050" y="1883300"/>
              <a:ext cx="188175" cy="188150"/>
            </a:xfrm>
            <a:custGeom>
              <a:avLst/>
              <a:gdLst/>
              <a:ahLst/>
              <a:cxnLst/>
              <a:rect l="l" t="t" r="r" b="b"/>
              <a:pathLst>
                <a:path w="7527" h="7526" fill="none" extrusionOk="0">
                  <a:moveTo>
                    <a:pt x="5992" y="0"/>
                  </a:moveTo>
                  <a:lnTo>
                    <a:pt x="537" y="6430"/>
                  </a:lnTo>
                  <a:lnTo>
                    <a:pt x="1" y="7526"/>
                  </a:lnTo>
                  <a:lnTo>
                    <a:pt x="1097" y="6990"/>
                  </a:lnTo>
                  <a:lnTo>
                    <a:pt x="7526" y="1534"/>
                  </a:lnTo>
                  <a:lnTo>
                    <a:pt x="5992" y="0"/>
                  </a:lnTo>
                  <a:close/>
                </a:path>
              </a:pathLst>
            </a:custGeom>
            <a:noFill/>
            <a:ln w="12175" cap="rnd"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8" name="Google Shape;198;p19"/>
            <p:cNvSpPr/>
            <p:nvPr/>
          </p:nvSpPr>
          <p:spPr>
            <a:xfrm>
              <a:off x="2857700" y="1631825"/>
              <a:ext cx="175975" cy="176000"/>
            </a:xfrm>
            <a:custGeom>
              <a:avLst/>
              <a:gdLst/>
              <a:ahLst/>
              <a:cxnLst/>
              <a:rect l="l" t="t" r="r" b="b"/>
              <a:pathLst>
                <a:path w="7039" h="7040" fill="none" extrusionOk="0">
                  <a:moveTo>
                    <a:pt x="268" y="2704"/>
                  </a:moveTo>
                  <a:lnTo>
                    <a:pt x="4336" y="6771"/>
                  </a:lnTo>
                  <a:lnTo>
                    <a:pt x="4336" y="6771"/>
                  </a:lnTo>
                  <a:lnTo>
                    <a:pt x="4336" y="6771"/>
                  </a:lnTo>
                  <a:lnTo>
                    <a:pt x="4652" y="6917"/>
                  </a:lnTo>
                  <a:lnTo>
                    <a:pt x="4993" y="7015"/>
                  </a:lnTo>
                  <a:lnTo>
                    <a:pt x="5310" y="7039"/>
                  </a:lnTo>
                  <a:lnTo>
                    <a:pt x="5651" y="7039"/>
                  </a:lnTo>
                  <a:lnTo>
                    <a:pt x="5992" y="6966"/>
                  </a:lnTo>
                  <a:lnTo>
                    <a:pt x="6308" y="6844"/>
                  </a:lnTo>
                  <a:lnTo>
                    <a:pt x="6454" y="6747"/>
                  </a:lnTo>
                  <a:lnTo>
                    <a:pt x="6601" y="6674"/>
                  </a:lnTo>
                  <a:lnTo>
                    <a:pt x="6747" y="6552"/>
                  </a:lnTo>
                  <a:lnTo>
                    <a:pt x="6893" y="6430"/>
                  </a:lnTo>
                  <a:lnTo>
                    <a:pt x="6893" y="6430"/>
                  </a:lnTo>
                  <a:lnTo>
                    <a:pt x="6942" y="6357"/>
                  </a:lnTo>
                  <a:lnTo>
                    <a:pt x="7015" y="6260"/>
                  </a:lnTo>
                  <a:lnTo>
                    <a:pt x="7039" y="6138"/>
                  </a:lnTo>
                  <a:lnTo>
                    <a:pt x="7039" y="6041"/>
                  </a:lnTo>
                  <a:lnTo>
                    <a:pt x="7039" y="6041"/>
                  </a:lnTo>
                  <a:lnTo>
                    <a:pt x="7039" y="5943"/>
                  </a:lnTo>
                  <a:lnTo>
                    <a:pt x="7015" y="5846"/>
                  </a:lnTo>
                  <a:lnTo>
                    <a:pt x="6942" y="5748"/>
                  </a:lnTo>
                  <a:lnTo>
                    <a:pt x="6893" y="5651"/>
                  </a:lnTo>
                  <a:lnTo>
                    <a:pt x="1389" y="147"/>
                  </a:lnTo>
                  <a:lnTo>
                    <a:pt x="1389" y="147"/>
                  </a:lnTo>
                  <a:lnTo>
                    <a:pt x="1291" y="98"/>
                  </a:lnTo>
                  <a:lnTo>
                    <a:pt x="1194" y="25"/>
                  </a:lnTo>
                  <a:lnTo>
                    <a:pt x="1096" y="0"/>
                  </a:lnTo>
                  <a:lnTo>
                    <a:pt x="999" y="0"/>
                  </a:lnTo>
                  <a:lnTo>
                    <a:pt x="999" y="0"/>
                  </a:lnTo>
                  <a:lnTo>
                    <a:pt x="902" y="0"/>
                  </a:lnTo>
                  <a:lnTo>
                    <a:pt x="780" y="25"/>
                  </a:lnTo>
                  <a:lnTo>
                    <a:pt x="682" y="98"/>
                  </a:lnTo>
                  <a:lnTo>
                    <a:pt x="609" y="147"/>
                  </a:lnTo>
                  <a:lnTo>
                    <a:pt x="609" y="147"/>
                  </a:lnTo>
                  <a:lnTo>
                    <a:pt x="487" y="293"/>
                  </a:lnTo>
                  <a:lnTo>
                    <a:pt x="366" y="439"/>
                  </a:lnTo>
                  <a:lnTo>
                    <a:pt x="293" y="585"/>
                  </a:lnTo>
                  <a:lnTo>
                    <a:pt x="195" y="731"/>
                  </a:lnTo>
                  <a:lnTo>
                    <a:pt x="73" y="1048"/>
                  </a:lnTo>
                  <a:lnTo>
                    <a:pt x="0" y="1389"/>
                  </a:lnTo>
                  <a:lnTo>
                    <a:pt x="0" y="1730"/>
                  </a:lnTo>
                  <a:lnTo>
                    <a:pt x="25" y="2046"/>
                  </a:lnTo>
                  <a:lnTo>
                    <a:pt x="122" y="2387"/>
                  </a:lnTo>
                  <a:lnTo>
                    <a:pt x="268" y="2704"/>
                  </a:lnTo>
                  <a:lnTo>
                    <a:pt x="268" y="2704"/>
                  </a:lnTo>
                  <a:close/>
                </a:path>
              </a:pathLst>
            </a:custGeom>
            <a:noFill/>
            <a:ln w="12175" cap="rnd"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9" name="Google Shape;199;p19"/>
            <p:cNvSpPr/>
            <p:nvPr/>
          </p:nvSpPr>
          <p:spPr>
            <a:xfrm>
              <a:off x="2662850" y="1699400"/>
              <a:ext cx="303250" cy="303250"/>
            </a:xfrm>
            <a:custGeom>
              <a:avLst/>
              <a:gdLst/>
              <a:ahLst/>
              <a:cxnLst/>
              <a:rect l="l" t="t" r="r" b="b"/>
              <a:pathLst>
                <a:path w="12130" h="12130" fill="none" extrusionOk="0">
                  <a:moveTo>
                    <a:pt x="8038" y="1"/>
                  </a:moveTo>
                  <a:lnTo>
                    <a:pt x="4872" y="3191"/>
                  </a:lnTo>
                  <a:lnTo>
                    <a:pt x="4872" y="3191"/>
                  </a:lnTo>
                  <a:lnTo>
                    <a:pt x="4628" y="3094"/>
                  </a:lnTo>
                  <a:lnTo>
                    <a:pt x="4385" y="2997"/>
                  </a:lnTo>
                  <a:lnTo>
                    <a:pt x="4092" y="2899"/>
                  </a:lnTo>
                  <a:lnTo>
                    <a:pt x="3800" y="2850"/>
                  </a:lnTo>
                  <a:lnTo>
                    <a:pt x="3484" y="2777"/>
                  </a:lnTo>
                  <a:lnTo>
                    <a:pt x="3167" y="2729"/>
                  </a:lnTo>
                  <a:lnTo>
                    <a:pt x="2850" y="2704"/>
                  </a:lnTo>
                  <a:lnTo>
                    <a:pt x="2534" y="2704"/>
                  </a:lnTo>
                  <a:lnTo>
                    <a:pt x="2534" y="2704"/>
                  </a:lnTo>
                  <a:lnTo>
                    <a:pt x="2241" y="2704"/>
                  </a:lnTo>
                  <a:lnTo>
                    <a:pt x="1949" y="2729"/>
                  </a:lnTo>
                  <a:lnTo>
                    <a:pt x="1633" y="2777"/>
                  </a:lnTo>
                  <a:lnTo>
                    <a:pt x="1316" y="2850"/>
                  </a:lnTo>
                  <a:lnTo>
                    <a:pt x="999" y="2972"/>
                  </a:lnTo>
                  <a:lnTo>
                    <a:pt x="707" y="3094"/>
                  </a:lnTo>
                  <a:lnTo>
                    <a:pt x="415" y="3289"/>
                  </a:lnTo>
                  <a:lnTo>
                    <a:pt x="147" y="3508"/>
                  </a:lnTo>
                  <a:lnTo>
                    <a:pt x="147" y="3508"/>
                  </a:lnTo>
                  <a:lnTo>
                    <a:pt x="74" y="3581"/>
                  </a:lnTo>
                  <a:lnTo>
                    <a:pt x="25" y="3678"/>
                  </a:lnTo>
                  <a:lnTo>
                    <a:pt x="1" y="3776"/>
                  </a:lnTo>
                  <a:lnTo>
                    <a:pt x="1" y="3898"/>
                  </a:lnTo>
                  <a:lnTo>
                    <a:pt x="1" y="3898"/>
                  </a:lnTo>
                  <a:lnTo>
                    <a:pt x="1" y="3995"/>
                  </a:lnTo>
                  <a:lnTo>
                    <a:pt x="25" y="4093"/>
                  </a:lnTo>
                  <a:lnTo>
                    <a:pt x="74" y="4190"/>
                  </a:lnTo>
                  <a:lnTo>
                    <a:pt x="147" y="4287"/>
                  </a:lnTo>
                  <a:lnTo>
                    <a:pt x="7843" y="11984"/>
                  </a:lnTo>
                  <a:lnTo>
                    <a:pt x="7843" y="11984"/>
                  </a:lnTo>
                  <a:lnTo>
                    <a:pt x="7941" y="12057"/>
                  </a:lnTo>
                  <a:lnTo>
                    <a:pt x="8038" y="12105"/>
                  </a:lnTo>
                  <a:lnTo>
                    <a:pt x="8135" y="12130"/>
                  </a:lnTo>
                  <a:lnTo>
                    <a:pt x="8233" y="12130"/>
                  </a:lnTo>
                  <a:lnTo>
                    <a:pt x="8233" y="12130"/>
                  </a:lnTo>
                  <a:lnTo>
                    <a:pt x="8355" y="12130"/>
                  </a:lnTo>
                  <a:lnTo>
                    <a:pt x="8452" y="12105"/>
                  </a:lnTo>
                  <a:lnTo>
                    <a:pt x="8549" y="12057"/>
                  </a:lnTo>
                  <a:lnTo>
                    <a:pt x="8622" y="11984"/>
                  </a:lnTo>
                  <a:lnTo>
                    <a:pt x="8622" y="11984"/>
                  </a:lnTo>
                  <a:lnTo>
                    <a:pt x="8842" y="11716"/>
                  </a:lnTo>
                  <a:lnTo>
                    <a:pt x="9036" y="11423"/>
                  </a:lnTo>
                  <a:lnTo>
                    <a:pt x="9158" y="11131"/>
                  </a:lnTo>
                  <a:lnTo>
                    <a:pt x="9280" y="10814"/>
                  </a:lnTo>
                  <a:lnTo>
                    <a:pt x="9353" y="10498"/>
                  </a:lnTo>
                  <a:lnTo>
                    <a:pt x="9402" y="10181"/>
                  </a:lnTo>
                  <a:lnTo>
                    <a:pt x="9426" y="9889"/>
                  </a:lnTo>
                  <a:lnTo>
                    <a:pt x="9426" y="9597"/>
                  </a:lnTo>
                  <a:lnTo>
                    <a:pt x="9426" y="9597"/>
                  </a:lnTo>
                  <a:lnTo>
                    <a:pt x="9426" y="9280"/>
                  </a:lnTo>
                  <a:lnTo>
                    <a:pt x="9402" y="8964"/>
                  </a:lnTo>
                  <a:lnTo>
                    <a:pt x="9353" y="8647"/>
                  </a:lnTo>
                  <a:lnTo>
                    <a:pt x="9280" y="8330"/>
                  </a:lnTo>
                  <a:lnTo>
                    <a:pt x="9231" y="8038"/>
                  </a:lnTo>
                  <a:lnTo>
                    <a:pt x="9134" y="7746"/>
                  </a:lnTo>
                  <a:lnTo>
                    <a:pt x="9036" y="7502"/>
                  </a:lnTo>
                  <a:lnTo>
                    <a:pt x="8939" y="7259"/>
                  </a:lnTo>
                  <a:lnTo>
                    <a:pt x="12130" y="4093"/>
                  </a:lnTo>
                </a:path>
              </a:pathLst>
            </a:custGeom>
            <a:noFill/>
            <a:ln w="12175" cap="rnd"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0" name="Google Shape;200;p19"/>
            <p:cNvSpPr/>
            <p:nvPr/>
          </p:nvSpPr>
          <p:spPr>
            <a:xfrm>
              <a:off x="2801675" y="1740825"/>
              <a:ext cx="49950" cy="49950"/>
            </a:xfrm>
            <a:custGeom>
              <a:avLst/>
              <a:gdLst/>
              <a:ahLst/>
              <a:cxnLst/>
              <a:rect l="l" t="t" r="r" b="b"/>
              <a:pathLst>
                <a:path w="1998" h="1998" fill="none" extrusionOk="0">
                  <a:moveTo>
                    <a:pt x="1" y="1997"/>
                  </a:moveTo>
                  <a:lnTo>
                    <a:pt x="1998" y="0"/>
                  </a:lnTo>
                </a:path>
              </a:pathLst>
            </a:custGeom>
            <a:noFill/>
            <a:ln w="12175" cap="rnd"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2" name="Titre 2">
            <a:extLst>
              <a:ext uri="{FF2B5EF4-FFF2-40B4-BE49-F238E27FC236}">
                <a16:creationId xmlns:a16="http://schemas.microsoft.com/office/drawing/2014/main" id="{174C4ED9-B284-011B-E6E4-FF148343A1CD}"/>
              </a:ext>
            </a:extLst>
          </p:cNvPr>
          <p:cNvSpPr txBox="1">
            <a:spLocks/>
          </p:cNvSpPr>
          <p:nvPr/>
        </p:nvSpPr>
        <p:spPr>
          <a:xfrm>
            <a:off x="457200" y="708925"/>
            <a:ext cx="5220300" cy="68310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fr-FR" sz="3600" b="1" dirty="0">
                <a:solidFill>
                  <a:schemeClr val="dk1"/>
                </a:solidFill>
                <a:latin typeface="Poppins"/>
                <a:cs typeface="Poppins"/>
                <a:sym typeface="Poppins"/>
              </a:rPr>
              <a:t>Efficience </a:t>
            </a:r>
          </a:p>
        </p:txBody>
      </p:sp>
      <p:sp>
        <p:nvSpPr>
          <p:cNvPr id="4" name="ZoneTexte 3">
            <a:extLst>
              <a:ext uri="{FF2B5EF4-FFF2-40B4-BE49-F238E27FC236}">
                <a16:creationId xmlns:a16="http://schemas.microsoft.com/office/drawing/2014/main" id="{04501A72-52A3-1972-78AB-E2FC7495E200}"/>
              </a:ext>
            </a:extLst>
          </p:cNvPr>
          <p:cNvSpPr txBox="1"/>
          <p:nvPr/>
        </p:nvSpPr>
        <p:spPr>
          <a:xfrm>
            <a:off x="457201" y="1871963"/>
            <a:ext cx="5638800" cy="261610"/>
          </a:xfrm>
          <a:prstGeom prst="rect">
            <a:avLst/>
          </a:prstGeom>
          <a:solidFill>
            <a:srgbClr val="00B0F0"/>
          </a:solidFill>
        </p:spPr>
        <p:txBody>
          <a:bodyPr wrap="square" rtlCol="0">
            <a:spAutoFit/>
          </a:bodyPr>
          <a:lstStyle/>
          <a:p>
            <a:pPr algn="ctr"/>
            <a:r>
              <a:rPr lang="fr-FR" sz="1100" dirty="0">
                <a:solidFill>
                  <a:schemeClr val="tx1"/>
                </a:solidFill>
                <a:latin typeface="Poppins Light"/>
                <a:cs typeface="Poppins Light"/>
                <a:sym typeface="Poppins Light"/>
              </a:rPr>
              <a:t>Efficience modérée</a:t>
            </a:r>
          </a:p>
        </p:txBody>
      </p:sp>
      <p:sp>
        <p:nvSpPr>
          <p:cNvPr id="5" name="Triangle isocèle 4">
            <a:extLst>
              <a:ext uri="{FF2B5EF4-FFF2-40B4-BE49-F238E27FC236}">
                <a16:creationId xmlns:a16="http://schemas.microsoft.com/office/drawing/2014/main" id="{0E5129D7-E84F-2B8F-6174-140F598AE0D1}"/>
              </a:ext>
            </a:extLst>
          </p:cNvPr>
          <p:cNvSpPr/>
          <p:nvPr/>
        </p:nvSpPr>
        <p:spPr>
          <a:xfrm rot="10800000">
            <a:off x="458582" y="2136357"/>
            <a:ext cx="5615055" cy="216999"/>
          </a:xfrm>
          <a:prstGeom prst="triangle">
            <a:avLst/>
          </a:prstGeom>
          <a:solidFill>
            <a:schemeClr val="bg1">
              <a:lumMod val="95000"/>
            </a:schemeClr>
          </a:solidFill>
          <a:ln>
            <a:solidFill>
              <a:schemeClr val="bg1">
                <a:lumMod val="9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Google Shape;194;p19">
            <a:extLst>
              <a:ext uri="{FF2B5EF4-FFF2-40B4-BE49-F238E27FC236}">
                <a16:creationId xmlns:a16="http://schemas.microsoft.com/office/drawing/2014/main" id="{3AF37212-FE61-9247-A202-0A7A0BBDAECF}"/>
              </a:ext>
            </a:extLst>
          </p:cNvPr>
          <p:cNvSpPr txBox="1">
            <a:spLocks noGrp="1"/>
          </p:cNvSpPr>
          <p:nvPr>
            <p:ph type="body" idx="1"/>
          </p:nvPr>
        </p:nvSpPr>
        <p:spPr>
          <a:xfrm>
            <a:off x="123825" y="2655654"/>
            <a:ext cx="2181225" cy="1602021"/>
          </a:xfrm>
          <a:prstGeom prst="rect">
            <a:avLst/>
          </a:prstGeom>
        </p:spPr>
        <p:txBody>
          <a:bodyPr spcFirstLastPara="1" wrap="square" lIns="91425" tIns="91425" rIns="91425" bIns="91425" anchor="t" anchorCtr="0">
            <a:noAutofit/>
          </a:bodyPr>
          <a:lstStyle/>
          <a:p>
            <a:pPr marL="127000" marR="0" lvl="0" indent="0" algn="ctr" defTabSz="914400" rtl="0" eaLnBrk="1" fontAlgn="auto" latinLnBrk="0" hangingPunct="1">
              <a:lnSpc>
                <a:spcPct val="100000"/>
              </a:lnSpc>
              <a:spcBef>
                <a:spcPts val="600"/>
              </a:spcBef>
              <a:spcAft>
                <a:spcPts val="0"/>
              </a:spcAft>
              <a:buClrTx/>
              <a:buSzPts val="1600"/>
              <a:buFont typeface="Poppins Light"/>
              <a:buNone/>
              <a:tabLst/>
              <a:defRPr/>
            </a:pPr>
            <a:r>
              <a:rPr kumimoji="0" lang="fr-FR" sz="1100" b="1" i="0" u="none" strike="noStrike" kern="0" cap="none" spc="0" normalizeH="0" baseline="0" noProof="0" dirty="0">
                <a:ln>
                  <a:noFill/>
                </a:ln>
                <a:solidFill>
                  <a:srgbClr val="000000"/>
                </a:solidFill>
                <a:effectLst/>
                <a:uLnTx/>
                <a:uFillTx/>
                <a:latin typeface="Poppins Light"/>
                <a:cs typeface="Poppins Light"/>
                <a:sym typeface="Poppins Light"/>
              </a:rPr>
              <a:t>Sensibilisation et formation</a:t>
            </a:r>
          </a:p>
          <a:p>
            <a:pPr marL="127000" marR="0" lvl="0" indent="0" algn="ctr" defTabSz="914400" rtl="0" eaLnBrk="1" fontAlgn="auto" latinLnBrk="0" hangingPunct="1">
              <a:lnSpc>
                <a:spcPct val="100000"/>
              </a:lnSpc>
              <a:spcBef>
                <a:spcPts val="600"/>
              </a:spcBef>
              <a:spcAft>
                <a:spcPts val="0"/>
              </a:spcAft>
              <a:buClrTx/>
              <a:buSzPts val="1600"/>
              <a:buFont typeface="Poppins Light"/>
              <a:buNone/>
              <a:tabLst/>
              <a:defRPr/>
            </a:pPr>
            <a:r>
              <a:rPr kumimoji="0" lang="fr-FR" sz="1100" b="0" i="0" u="none" strike="noStrike" kern="0" cap="none" spc="0" normalizeH="0" baseline="0" noProof="0" dirty="0">
                <a:ln>
                  <a:noFill/>
                </a:ln>
                <a:solidFill>
                  <a:srgbClr val="000000"/>
                </a:solidFill>
                <a:effectLst/>
                <a:uLnTx/>
                <a:uFillTx/>
                <a:latin typeface="Poppins Light"/>
                <a:cs typeface="Poppins Light"/>
                <a:sym typeface="Poppins Light"/>
              </a:rPr>
              <a:t>L’effet de la sensibilisation et le renforcement de capacités demeure difficilement appréciable. Des redondances ont été soulevées dans les interventions onusiennes.</a:t>
            </a:r>
          </a:p>
        </p:txBody>
      </p:sp>
      <p:sp>
        <p:nvSpPr>
          <p:cNvPr id="7" name="Google Shape;194;p19">
            <a:extLst>
              <a:ext uri="{FF2B5EF4-FFF2-40B4-BE49-F238E27FC236}">
                <a16:creationId xmlns:a16="http://schemas.microsoft.com/office/drawing/2014/main" id="{81A670CD-145E-76F9-7E26-A4C1A4FCE58F}"/>
              </a:ext>
            </a:extLst>
          </p:cNvPr>
          <p:cNvSpPr txBox="1">
            <a:spLocks/>
          </p:cNvSpPr>
          <p:nvPr/>
        </p:nvSpPr>
        <p:spPr>
          <a:xfrm>
            <a:off x="2175496" y="2655654"/>
            <a:ext cx="2181225" cy="1602021"/>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30200" algn="l" rtl="0">
              <a:lnSpc>
                <a:spcPct val="100000"/>
              </a:lnSpc>
              <a:spcBef>
                <a:spcPts val="600"/>
              </a:spcBef>
              <a:spcAft>
                <a:spcPts val="0"/>
              </a:spcAft>
              <a:buClr>
                <a:schemeClr val="lt2"/>
              </a:buClr>
              <a:buSzPts val="1600"/>
              <a:buFont typeface="Poppins Light"/>
              <a:buChar char="￮"/>
              <a:defRPr sz="1600" b="0" i="0" u="none" strike="noStrike" cap="none">
                <a:solidFill>
                  <a:schemeClr val="dk1"/>
                </a:solidFill>
                <a:latin typeface="Poppins Light"/>
                <a:ea typeface="Poppins Light"/>
                <a:cs typeface="Poppins Light"/>
                <a:sym typeface="Poppins Light"/>
              </a:defRPr>
            </a:lvl1pPr>
            <a:lvl2pPr marL="914400" marR="0" lvl="1" indent="-330200" algn="l" rtl="0">
              <a:lnSpc>
                <a:spcPct val="100000"/>
              </a:lnSpc>
              <a:spcBef>
                <a:spcPts val="0"/>
              </a:spcBef>
              <a:spcAft>
                <a:spcPts val="0"/>
              </a:spcAft>
              <a:buClr>
                <a:schemeClr val="lt2"/>
              </a:buClr>
              <a:buSzPts val="1600"/>
              <a:buFont typeface="Poppins Light"/>
              <a:buChar char="￮"/>
              <a:defRPr sz="1600" b="0" i="0" u="none" strike="noStrike" cap="none">
                <a:solidFill>
                  <a:schemeClr val="dk1"/>
                </a:solidFill>
                <a:latin typeface="Poppins Light"/>
                <a:ea typeface="Poppins Light"/>
                <a:cs typeface="Poppins Light"/>
                <a:sym typeface="Poppins Light"/>
              </a:defRPr>
            </a:lvl2pPr>
            <a:lvl3pPr marL="1371600" marR="0" lvl="2" indent="-330200" algn="l" rtl="0">
              <a:lnSpc>
                <a:spcPct val="100000"/>
              </a:lnSpc>
              <a:spcBef>
                <a:spcPts val="0"/>
              </a:spcBef>
              <a:spcAft>
                <a:spcPts val="0"/>
              </a:spcAft>
              <a:buClr>
                <a:schemeClr val="lt2"/>
              </a:buClr>
              <a:buSzPts val="1600"/>
              <a:buFont typeface="Poppins Light"/>
              <a:buChar char="￮"/>
              <a:defRPr sz="1600" b="0" i="0" u="none" strike="noStrike" cap="none">
                <a:solidFill>
                  <a:schemeClr val="dk1"/>
                </a:solidFill>
                <a:latin typeface="Poppins Light"/>
                <a:ea typeface="Poppins Light"/>
                <a:cs typeface="Poppins Light"/>
                <a:sym typeface="Poppins Light"/>
              </a:defRPr>
            </a:lvl3pPr>
            <a:lvl4pPr marL="1828800" marR="0" lvl="3" indent="-330200" algn="l" rtl="0">
              <a:lnSpc>
                <a:spcPct val="100000"/>
              </a:lnSpc>
              <a:spcBef>
                <a:spcPts val="0"/>
              </a:spcBef>
              <a:spcAft>
                <a:spcPts val="0"/>
              </a:spcAft>
              <a:buClr>
                <a:srgbClr val="CCCCCC"/>
              </a:buClr>
              <a:buSzPts val="1600"/>
              <a:buFont typeface="Poppins Light"/>
              <a:buChar char="●"/>
              <a:defRPr sz="1600" b="0" i="0" u="none" strike="noStrike" cap="none">
                <a:solidFill>
                  <a:schemeClr val="dk1"/>
                </a:solidFill>
                <a:latin typeface="Poppins Light"/>
                <a:ea typeface="Poppins Light"/>
                <a:cs typeface="Poppins Light"/>
                <a:sym typeface="Poppins Light"/>
              </a:defRPr>
            </a:lvl4pPr>
            <a:lvl5pPr marL="2286000" marR="0" lvl="4" indent="-330200" algn="l" rtl="0">
              <a:lnSpc>
                <a:spcPct val="100000"/>
              </a:lnSpc>
              <a:spcBef>
                <a:spcPts val="0"/>
              </a:spcBef>
              <a:spcAft>
                <a:spcPts val="0"/>
              </a:spcAft>
              <a:buClr>
                <a:srgbClr val="CCCCCC"/>
              </a:buClr>
              <a:buSzPts val="1600"/>
              <a:buFont typeface="Poppins Light"/>
              <a:buChar char="○"/>
              <a:defRPr sz="1600" b="0" i="0" u="none" strike="noStrike" cap="none">
                <a:solidFill>
                  <a:schemeClr val="dk1"/>
                </a:solidFill>
                <a:latin typeface="Poppins Light"/>
                <a:ea typeface="Poppins Light"/>
                <a:cs typeface="Poppins Light"/>
                <a:sym typeface="Poppins Light"/>
              </a:defRPr>
            </a:lvl5pPr>
            <a:lvl6pPr marL="2743200" marR="0" lvl="5" indent="-330200" algn="l" rtl="0">
              <a:lnSpc>
                <a:spcPct val="100000"/>
              </a:lnSpc>
              <a:spcBef>
                <a:spcPts val="0"/>
              </a:spcBef>
              <a:spcAft>
                <a:spcPts val="0"/>
              </a:spcAft>
              <a:buClr>
                <a:srgbClr val="CCCCCC"/>
              </a:buClr>
              <a:buSzPts val="1600"/>
              <a:buFont typeface="Poppins Light"/>
              <a:buChar char="■"/>
              <a:defRPr sz="1600" b="0" i="0" u="none" strike="noStrike" cap="none">
                <a:solidFill>
                  <a:schemeClr val="dk1"/>
                </a:solidFill>
                <a:latin typeface="Poppins Light"/>
                <a:ea typeface="Poppins Light"/>
                <a:cs typeface="Poppins Light"/>
                <a:sym typeface="Poppins Light"/>
              </a:defRPr>
            </a:lvl6pPr>
            <a:lvl7pPr marL="3200400" marR="0" lvl="6" indent="-330200" algn="l" rtl="0">
              <a:lnSpc>
                <a:spcPct val="100000"/>
              </a:lnSpc>
              <a:spcBef>
                <a:spcPts val="0"/>
              </a:spcBef>
              <a:spcAft>
                <a:spcPts val="0"/>
              </a:spcAft>
              <a:buClr>
                <a:srgbClr val="CCCCCC"/>
              </a:buClr>
              <a:buSzPts val="1600"/>
              <a:buFont typeface="Poppins Light"/>
              <a:buChar char="●"/>
              <a:defRPr sz="1600" b="0" i="0" u="none" strike="noStrike" cap="none">
                <a:solidFill>
                  <a:schemeClr val="dk1"/>
                </a:solidFill>
                <a:latin typeface="Poppins Light"/>
                <a:ea typeface="Poppins Light"/>
                <a:cs typeface="Poppins Light"/>
                <a:sym typeface="Poppins Light"/>
              </a:defRPr>
            </a:lvl7pPr>
            <a:lvl8pPr marL="3657600" marR="0" lvl="7" indent="-330200" algn="l" rtl="0">
              <a:lnSpc>
                <a:spcPct val="100000"/>
              </a:lnSpc>
              <a:spcBef>
                <a:spcPts val="0"/>
              </a:spcBef>
              <a:spcAft>
                <a:spcPts val="0"/>
              </a:spcAft>
              <a:buClr>
                <a:srgbClr val="CCCCCC"/>
              </a:buClr>
              <a:buSzPts val="1600"/>
              <a:buFont typeface="Poppins Light"/>
              <a:buChar char="○"/>
              <a:defRPr sz="1600" b="0" i="0" u="none" strike="noStrike" cap="none">
                <a:solidFill>
                  <a:schemeClr val="dk1"/>
                </a:solidFill>
                <a:latin typeface="Poppins Light"/>
                <a:ea typeface="Poppins Light"/>
                <a:cs typeface="Poppins Light"/>
                <a:sym typeface="Poppins Light"/>
              </a:defRPr>
            </a:lvl8pPr>
            <a:lvl9pPr marL="4114800" marR="0" lvl="8" indent="-330200" algn="l" rtl="0">
              <a:lnSpc>
                <a:spcPct val="100000"/>
              </a:lnSpc>
              <a:spcBef>
                <a:spcPts val="0"/>
              </a:spcBef>
              <a:spcAft>
                <a:spcPts val="0"/>
              </a:spcAft>
              <a:buClr>
                <a:srgbClr val="CCCCCC"/>
              </a:buClr>
              <a:buSzPts val="1600"/>
              <a:buFont typeface="Poppins Light"/>
              <a:buChar char="■"/>
              <a:defRPr sz="1600" b="0" i="0" u="none" strike="noStrike" cap="none">
                <a:solidFill>
                  <a:schemeClr val="dk1"/>
                </a:solidFill>
                <a:latin typeface="Poppins Light"/>
                <a:ea typeface="Poppins Light"/>
                <a:cs typeface="Poppins Light"/>
                <a:sym typeface="Poppins Light"/>
              </a:defRPr>
            </a:lvl9pPr>
          </a:lstStyle>
          <a:p>
            <a:pPr marL="127000" indent="0" algn="ctr">
              <a:buClrTx/>
              <a:buFont typeface="Poppins Light"/>
              <a:buNone/>
            </a:pPr>
            <a:r>
              <a:rPr lang="fr-FR" sz="1100" b="1" dirty="0"/>
              <a:t>Le financement des associations</a:t>
            </a:r>
          </a:p>
          <a:p>
            <a:pPr marL="127000" indent="0" algn="ctr">
              <a:buClrTx/>
              <a:buFont typeface="Poppins Light"/>
              <a:buNone/>
            </a:pPr>
            <a:r>
              <a:rPr lang="fr-FR" sz="1100" dirty="0"/>
              <a:t>Le coût lié au financement du fonctionnement des associations demeure élevé</a:t>
            </a:r>
          </a:p>
        </p:txBody>
      </p:sp>
      <p:sp>
        <p:nvSpPr>
          <p:cNvPr id="8" name="Google Shape;194;p19">
            <a:extLst>
              <a:ext uri="{FF2B5EF4-FFF2-40B4-BE49-F238E27FC236}">
                <a16:creationId xmlns:a16="http://schemas.microsoft.com/office/drawing/2014/main" id="{24787B6C-8BCD-3A0F-4256-DD019A307091}"/>
              </a:ext>
            </a:extLst>
          </p:cNvPr>
          <p:cNvSpPr txBox="1">
            <a:spLocks/>
          </p:cNvSpPr>
          <p:nvPr/>
        </p:nvSpPr>
        <p:spPr>
          <a:xfrm>
            <a:off x="4227167" y="2655653"/>
            <a:ext cx="2287933" cy="1602021"/>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30200" algn="l" rtl="0">
              <a:lnSpc>
                <a:spcPct val="100000"/>
              </a:lnSpc>
              <a:spcBef>
                <a:spcPts val="600"/>
              </a:spcBef>
              <a:spcAft>
                <a:spcPts val="0"/>
              </a:spcAft>
              <a:buClr>
                <a:schemeClr val="lt2"/>
              </a:buClr>
              <a:buSzPts val="1600"/>
              <a:buFont typeface="Poppins Light"/>
              <a:buChar char="￮"/>
              <a:defRPr sz="1600" b="0" i="0" u="none" strike="noStrike" cap="none">
                <a:solidFill>
                  <a:schemeClr val="dk1"/>
                </a:solidFill>
                <a:latin typeface="Poppins Light"/>
                <a:ea typeface="Poppins Light"/>
                <a:cs typeface="Poppins Light"/>
                <a:sym typeface="Poppins Light"/>
              </a:defRPr>
            </a:lvl1pPr>
            <a:lvl2pPr marL="914400" marR="0" lvl="1" indent="-330200" algn="l" rtl="0">
              <a:lnSpc>
                <a:spcPct val="100000"/>
              </a:lnSpc>
              <a:spcBef>
                <a:spcPts val="0"/>
              </a:spcBef>
              <a:spcAft>
                <a:spcPts val="0"/>
              </a:spcAft>
              <a:buClr>
                <a:schemeClr val="lt2"/>
              </a:buClr>
              <a:buSzPts val="1600"/>
              <a:buFont typeface="Poppins Light"/>
              <a:buChar char="￮"/>
              <a:defRPr sz="1600" b="0" i="0" u="none" strike="noStrike" cap="none">
                <a:solidFill>
                  <a:schemeClr val="dk1"/>
                </a:solidFill>
                <a:latin typeface="Poppins Light"/>
                <a:ea typeface="Poppins Light"/>
                <a:cs typeface="Poppins Light"/>
                <a:sym typeface="Poppins Light"/>
              </a:defRPr>
            </a:lvl2pPr>
            <a:lvl3pPr marL="1371600" marR="0" lvl="2" indent="-330200" algn="l" rtl="0">
              <a:lnSpc>
                <a:spcPct val="100000"/>
              </a:lnSpc>
              <a:spcBef>
                <a:spcPts val="0"/>
              </a:spcBef>
              <a:spcAft>
                <a:spcPts val="0"/>
              </a:spcAft>
              <a:buClr>
                <a:schemeClr val="lt2"/>
              </a:buClr>
              <a:buSzPts val="1600"/>
              <a:buFont typeface="Poppins Light"/>
              <a:buChar char="￮"/>
              <a:defRPr sz="1600" b="0" i="0" u="none" strike="noStrike" cap="none">
                <a:solidFill>
                  <a:schemeClr val="dk1"/>
                </a:solidFill>
                <a:latin typeface="Poppins Light"/>
                <a:ea typeface="Poppins Light"/>
                <a:cs typeface="Poppins Light"/>
                <a:sym typeface="Poppins Light"/>
              </a:defRPr>
            </a:lvl3pPr>
            <a:lvl4pPr marL="1828800" marR="0" lvl="3" indent="-330200" algn="l" rtl="0">
              <a:lnSpc>
                <a:spcPct val="100000"/>
              </a:lnSpc>
              <a:spcBef>
                <a:spcPts val="0"/>
              </a:spcBef>
              <a:spcAft>
                <a:spcPts val="0"/>
              </a:spcAft>
              <a:buClr>
                <a:srgbClr val="CCCCCC"/>
              </a:buClr>
              <a:buSzPts val="1600"/>
              <a:buFont typeface="Poppins Light"/>
              <a:buChar char="●"/>
              <a:defRPr sz="1600" b="0" i="0" u="none" strike="noStrike" cap="none">
                <a:solidFill>
                  <a:schemeClr val="dk1"/>
                </a:solidFill>
                <a:latin typeface="Poppins Light"/>
                <a:ea typeface="Poppins Light"/>
                <a:cs typeface="Poppins Light"/>
                <a:sym typeface="Poppins Light"/>
              </a:defRPr>
            </a:lvl4pPr>
            <a:lvl5pPr marL="2286000" marR="0" lvl="4" indent="-330200" algn="l" rtl="0">
              <a:lnSpc>
                <a:spcPct val="100000"/>
              </a:lnSpc>
              <a:spcBef>
                <a:spcPts val="0"/>
              </a:spcBef>
              <a:spcAft>
                <a:spcPts val="0"/>
              </a:spcAft>
              <a:buClr>
                <a:srgbClr val="CCCCCC"/>
              </a:buClr>
              <a:buSzPts val="1600"/>
              <a:buFont typeface="Poppins Light"/>
              <a:buChar char="○"/>
              <a:defRPr sz="1600" b="0" i="0" u="none" strike="noStrike" cap="none">
                <a:solidFill>
                  <a:schemeClr val="dk1"/>
                </a:solidFill>
                <a:latin typeface="Poppins Light"/>
                <a:ea typeface="Poppins Light"/>
                <a:cs typeface="Poppins Light"/>
                <a:sym typeface="Poppins Light"/>
              </a:defRPr>
            </a:lvl5pPr>
            <a:lvl6pPr marL="2743200" marR="0" lvl="5" indent="-330200" algn="l" rtl="0">
              <a:lnSpc>
                <a:spcPct val="100000"/>
              </a:lnSpc>
              <a:spcBef>
                <a:spcPts val="0"/>
              </a:spcBef>
              <a:spcAft>
                <a:spcPts val="0"/>
              </a:spcAft>
              <a:buClr>
                <a:srgbClr val="CCCCCC"/>
              </a:buClr>
              <a:buSzPts val="1600"/>
              <a:buFont typeface="Poppins Light"/>
              <a:buChar char="■"/>
              <a:defRPr sz="1600" b="0" i="0" u="none" strike="noStrike" cap="none">
                <a:solidFill>
                  <a:schemeClr val="dk1"/>
                </a:solidFill>
                <a:latin typeface="Poppins Light"/>
                <a:ea typeface="Poppins Light"/>
                <a:cs typeface="Poppins Light"/>
                <a:sym typeface="Poppins Light"/>
              </a:defRPr>
            </a:lvl6pPr>
            <a:lvl7pPr marL="3200400" marR="0" lvl="6" indent="-330200" algn="l" rtl="0">
              <a:lnSpc>
                <a:spcPct val="100000"/>
              </a:lnSpc>
              <a:spcBef>
                <a:spcPts val="0"/>
              </a:spcBef>
              <a:spcAft>
                <a:spcPts val="0"/>
              </a:spcAft>
              <a:buClr>
                <a:srgbClr val="CCCCCC"/>
              </a:buClr>
              <a:buSzPts val="1600"/>
              <a:buFont typeface="Poppins Light"/>
              <a:buChar char="●"/>
              <a:defRPr sz="1600" b="0" i="0" u="none" strike="noStrike" cap="none">
                <a:solidFill>
                  <a:schemeClr val="dk1"/>
                </a:solidFill>
                <a:latin typeface="Poppins Light"/>
                <a:ea typeface="Poppins Light"/>
                <a:cs typeface="Poppins Light"/>
                <a:sym typeface="Poppins Light"/>
              </a:defRPr>
            </a:lvl7pPr>
            <a:lvl8pPr marL="3657600" marR="0" lvl="7" indent="-330200" algn="l" rtl="0">
              <a:lnSpc>
                <a:spcPct val="100000"/>
              </a:lnSpc>
              <a:spcBef>
                <a:spcPts val="0"/>
              </a:spcBef>
              <a:spcAft>
                <a:spcPts val="0"/>
              </a:spcAft>
              <a:buClr>
                <a:srgbClr val="CCCCCC"/>
              </a:buClr>
              <a:buSzPts val="1600"/>
              <a:buFont typeface="Poppins Light"/>
              <a:buChar char="○"/>
              <a:defRPr sz="1600" b="0" i="0" u="none" strike="noStrike" cap="none">
                <a:solidFill>
                  <a:schemeClr val="dk1"/>
                </a:solidFill>
                <a:latin typeface="Poppins Light"/>
                <a:ea typeface="Poppins Light"/>
                <a:cs typeface="Poppins Light"/>
                <a:sym typeface="Poppins Light"/>
              </a:defRPr>
            </a:lvl8pPr>
            <a:lvl9pPr marL="4114800" marR="0" lvl="8" indent="-330200" algn="l" rtl="0">
              <a:lnSpc>
                <a:spcPct val="100000"/>
              </a:lnSpc>
              <a:spcBef>
                <a:spcPts val="0"/>
              </a:spcBef>
              <a:spcAft>
                <a:spcPts val="0"/>
              </a:spcAft>
              <a:buClr>
                <a:srgbClr val="CCCCCC"/>
              </a:buClr>
              <a:buSzPts val="1600"/>
              <a:buFont typeface="Poppins Light"/>
              <a:buChar char="■"/>
              <a:defRPr sz="1600" b="0" i="0" u="none" strike="noStrike" cap="none">
                <a:solidFill>
                  <a:schemeClr val="dk1"/>
                </a:solidFill>
                <a:latin typeface="Poppins Light"/>
                <a:ea typeface="Poppins Light"/>
                <a:cs typeface="Poppins Light"/>
                <a:sym typeface="Poppins Light"/>
              </a:defRPr>
            </a:lvl9pPr>
          </a:lstStyle>
          <a:p>
            <a:pPr marL="127000" indent="0" algn="ctr">
              <a:buClrTx/>
              <a:buFont typeface="Poppins Light"/>
              <a:buNone/>
            </a:pPr>
            <a:r>
              <a:rPr lang="fr-FR" sz="1100" b="1" dirty="0"/>
              <a:t>Collaboration et coordination</a:t>
            </a:r>
          </a:p>
          <a:p>
            <a:pPr marL="127000" indent="0" algn="ctr">
              <a:buClrTx/>
              <a:buFont typeface="Poppins Light"/>
              <a:buNone/>
            </a:pPr>
            <a:r>
              <a:rPr lang="fr-FR" sz="1100" dirty="0"/>
              <a:t>Bien que la collaboration et la convergence aient été soulignées, il reste un potentiel inexploité et des synergies sous-exploitées.</a:t>
            </a:r>
          </a:p>
        </p:txBody>
      </p:sp>
    </p:spTree>
    <p:extLst>
      <p:ext uri="{BB962C8B-B14F-4D97-AF65-F5344CB8AC3E}">
        <p14:creationId xmlns:p14="http://schemas.microsoft.com/office/powerpoint/2010/main" val="14013954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P spid="7" grpId="0"/>
      <p:bldP spid="8"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181">
          <a:extLst>
            <a:ext uri="{FF2B5EF4-FFF2-40B4-BE49-F238E27FC236}">
              <a16:creationId xmlns:a16="http://schemas.microsoft.com/office/drawing/2014/main" id="{D75BA3B5-CF0C-0974-70FE-5FA36FAC9065}"/>
            </a:ext>
          </a:extLst>
        </p:cNvPr>
        <p:cNvGrpSpPr/>
        <p:nvPr/>
      </p:nvGrpSpPr>
      <p:grpSpPr>
        <a:xfrm>
          <a:off x="0" y="0"/>
          <a:ext cx="0" cy="0"/>
          <a:chOff x="0" y="0"/>
          <a:chExt cx="0" cy="0"/>
        </a:xfrm>
      </p:grpSpPr>
      <p:sp>
        <p:nvSpPr>
          <p:cNvPr id="182" name="Google Shape;182;p18">
            <a:extLst>
              <a:ext uri="{FF2B5EF4-FFF2-40B4-BE49-F238E27FC236}">
                <a16:creationId xmlns:a16="http://schemas.microsoft.com/office/drawing/2014/main" id="{4555E6F9-914A-2E95-57DA-39CC2A0EC376}"/>
              </a:ext>
            </a:extLst>
          </p:cNvPr>
          <p:cNvSpPr txBox="1">
            <a:spLocks noGrp="1"/>
          </p:cNvSpPr>
          <p:nvPr>
            <p:ph type="body" idx="1"/>
          </p:nvPr>
        </p:nvSpPr>
        <p:spPr>
          <a:xfrm>
            <a:off x="2385524" y="1687740"/>
            <a:ext cx="4975395" cy="3265800"/>
          </a:xfrm>
          <a:prstGeom prst="rect">
            <a:avLst/>
          </a:prstGeom>
        </p:spPr>
        <p:txBody>
          <a:bodyPr spcFirstLastPara="1" wrap="square" lIns="91425" tIns="91425" rIns="91425" bIns="91425" anchor="t" anchorCtr="0">
            <a:noAutofit/>
          </a:bodyPr>
          <a:lstStyle/>
          <a:p>
            <a:pPr marL="0" lvl="0" indent="0" algn="l" rtl="0">
              <a:spcBef>
                <a:spcPts val="600"/>
              </a:spcBef>
              <a:spcAft>
                <a:spcPts val="0"/>
              </a:spcAft>
              <a:buNone/>
            </a:pPr>
            <a:r>
              <a:rPr lang="fr-FR" sz="2000" dirty="0"/>
              <a:t>La durabilité du projet est partiellement assurée. Bien que le renforcement des capacités, le développement de standards et des mécanismes de coordination puissent consolider les réalisations, l'arrêt du financement et la rotation du personnel pourraient limiter cette pérennité.</a:t>
            </a:r>
          </a:p>
        </p:txBody>
      </p:sp>
      <p:sp>
        <p:nvSpPr>
          <p:cNvPr id="183" name="Google Shape;183;p18">
            <a:extLst>
              <a:ext uri="{FF2B5EF4-FFF2-40B4-BE49-F238E27FC236}">
                <a16:creationId xmlns:a16="http://schemas.microsoft.com/office/drawing/2014/main" id="{756BFEFA-A31D-CC3D-2A3C-B57EDBB070E8}"/>
              </a:ext>
            </a:extLst>
          </p:cNvPr>
          <p:cNvSpPr txBox="1">
            <a:spLocks noGrp="1"/>
          </p:cNvSpPr>
          <p:nvPr>
            <p:ph type="sldNum" idx="12"/>
          </p:nvPr>
        </p:nvSpPr>
        <p:spPr>
          <a:xfrm>
            <a:off x="8555875" y="4576450"/>
            <a:ext cx="435600" cy="4356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fld id="{00000000-1234-1234-1234-123412341234}" type="slidenum">
              <a:rPr lang="en"/>
              <a:t>38</a:t>
            </a:fld>
            <a:endParaRPr dirty="0"/>
          </a:p>
        </p:txBody>
      </p:sp>
      <p:sp>
        <p:nvSpPr>
          <p:cNvPr id="3" name="Titre 2">
            <a:extLst>
              <a:ext uri="{FF2B5EF4-FFF2-40B4-BE49-F238E27FC236}">
                <a16:creationId xmlns:a16="http://schemas.microsoft.com/office/drawing/2014/main" id="{0DBD7B0F-4638-4643-467B-BE99BA06B5D6}"/>
              </a:ext>
            </a:extLst>
          </p:cNvPr>
          <p:cNvSpPr txBox="1">
            <a:spLocks/>
          </p:cNvSpPr>
          <p:nvPr/>
        </p:nvSpPr>
        <p:spPr>
          <a:xfrm>
            <a:off x="457200" y="708925"/>
            <a:ext cx="5220300" cy="68310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fr-FR" sz="3600" b="1" dirty="0">
                <a:solidFill>
                  <a:schemeClr val="dk1"/>
                </a:solidFill>
                <a:latin typeface="Poppins"/>
                <a:cs typeface="Poppins"/>
                <a:sym typeface="Poppins"/>
              </a:rPr>
              <a:t>Durabilité  </a:t>
            </a:r>
          </a:p>
        </p:txBody>
      </p:sp>
    </p:spTree>
    <p:extLst>
      <p:ext uri="{BB962C8B-B14F-4D97-AF65-F5344CB8AC3E}">
        <p14:creationId xmlns:p14="http://schemas.microsoft.com/office/powerpoint/2010/main" val="309784780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187"/>
        <p:cNvGrpSpPr/>
        <p:nvPr/>
      </p:nvGrpSpPr>
      <p:grpSpPr>
        <a:xfrm>
          <a:off x="0" y="0"/>
          <a:ext cx="0" cy="0"/>
          <a:chOff x="0" y="0"/>
          <a:chExt cx="0" cy="0"/>
        </a:xfrm>
      </p:grpSpPr>
      <p:sp>
        <p:nvSpPr>
          <p:cNvPr id="195" name="Google Shape;195;p19"/>
          <p:cNvSpPr txBox="1">
            <a:spLocks noGrp="1"/>
          </p:cNvSpPr>
          <p:nvPr>
            <p:ph type="sldNum" idx="12"/>
          </p:nvPr>
        </p:nvSpPr>
        <p:spPr>
          <a:xfrm>
            <a:off x="8555875" y="4576450"/>
            <a:ext cx="435600" cy="4356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fld id="{00000000-1234-1234-1234-123412341234}" type="slidenum">
              <a:rPr lang="en"/>
              <a:t>39</a:t>
            </a:fld>
            <a:endParaRPr/>
          </a:p>
        </p:txBody>
      </p:sp>
      <p:grpSp>
        <p:nvGrpSpPr>
          <p:cNvPr id="196" name="Google Shape;196;p19"/>
          <p:cNvGrpSpPr/>
          <p:nvPr/>
        </p:nvGrpSpPr>
        <p:grpSpPr>
          <a:xfrm>
            <a:off x="6438110" y="3653462"/>
            <a:ext cx="369505" cy="369505"/>
            <a:chOff x="2594050" y="1631825"/>
            <a:chExt cx="439625" cy="439625"/>
          </a:xfrm>
        </p:grpSpPr>
        <p:sp>
          <p:nvSpPr>
            <p:cNvPr id="197" name="Google Shape;197;p19"/>
            <p:cNvSpPr/>
            <p:nvPr/>
          </p:nvSpPr>
          <p:spPr>
            <a:xfrm>
              <a:off x="2594050" y="1883300"/>
              <a:ext cx="188175" cy="188150"/>
            </a:xfrm>
            <a:custGeom>
              <a:avLst/>
              <a:gdLst/>
              <a:ahLst/>
              <a:cxnLst/>
              <a:rect l="l" t="t" r="r" b="b"/>
              <a:pathLst>
                <a:path w="7527" h="7526" fill="none" extrusionOk="0">
                  <a:moveTo>
                    <a:pt x="5992" y="0"/>
                  </a:moveTo>
                  <a:lnTo>
                    <a:pt x="537" y="6430"/>
                  </a:lnTo>
                  <a:lnTo>
                    <a:pt x="1" y="7526"/>
                  </a:lnTo>
                  <a:lnTo>
                    <a:pt x="1097" y="6990"/>
                  </a:lnTo>
                  <a:lnTo>
                    <a:pt x="7526" y="1534"/>
                  </a:lnTo>
                  <a:lnTo>
                    <a:pt x="5992" y="0"/>
                  </a:lnTo>
                  <a:close/>
                </a:path>
              </a:pathLst>
            </a:custGeom>
            <a:noFill/>
            <a:ln w="12175" cap="rnd"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8" name="Google Shape;198;p19"/>
            <p:cNvSpPr/>
            <p:nvPr/>
          </p:nvSpPr>
          <p:spPr>
            <a:xfrm>
              <a:off x="2857700" y="1631825"/>
              <a:ext cx="175975" cy="176000"/>
            </a:xfrm>
            <a:custGeom>
              <a:avLst/>
              <a:gdLst/>
              <a:ahLst/>
              <a:cxnLst/>
              <a:rect l="l" t="t" r="r" b="b"/>
              <a:pathLst>
                <a:path w="7039" h="7040" fill="none" extrusionOk="0">
                  <a:moveTo>
                    <a:pt x="268" y="2704"/>
                  </a:moveTo>
                  <a:lnTo>
                    <a:pt x="4336" y="6771"/>
                  </a:lnTo>
                  <a:lnTo>
                    <a:pt x="4336" y="6771"/>
                  </a:lnTo>
                  <a:lnTo>
                    <a:pt x="4336" y="6771"/>
                  </a:lnTo>
                  <a:lnTo>
                    <a:pt x="4652" y="6917"/>
                  </a:lnTo>
                  <a:lnTo>
                    <a:pt x="4993" y="7015"/>
                  </a:lnTo>
                  <a:lnTo>
                    <a:pt x="5310" y="7039"/>
                  </a:lnTo>
                  <a:lnTo>
                    <a:pt x="5651" y="7039"/>
                  </a:lnTo>
                  <a:lnTo>
                    <a:pt x="5992" y="6966"/>
                  </a:lnTo>
                  <a:lnTo>
                    <a:pt x="6308" y="6844"/>
                  </a:lnTo>
                  <a:lnTo>
                    <a:pt x="6454" y="6747"/>
                  </a:lnTo>
                  <a:lnTo>
                    <a:pt x="6601" y="6674"/>
                  </a:lnTo>
                  <a:lnTo>
                    <a:pt x="6747" y="6552"/>
                  </a:lnTo>
                  <a:lnTo>
                    <a:pt x="6893" y="6430"/>
                  </a:lnTo>
                  <a:lnTo>
                    <a:pt x="6893" y="6430"/>
                  </a:lnTo>
                  <a:lnTo>
                    <a:pt x="6942" y="6357"/>
                  </a:lnTo>
                  <a:lnTo>
                    <a:pt x="7015" y="6260"/>
                  </a:lnTo>
                  <a:lnTo>
                    <a:pt x="7039" y="6138"/>
                  </a:lnTo>
                  <a:lnTo>
                    <a:pt x="7039" y="6041"/>
                  </a:lnTo>
                  <a:lnTo>
                    <a:pt x="7039" y="6041"/>
                  </a:lnTo>
                  <a:lnTo>
                    <a:pt x="7039" y="5943"/>
                  </a:lnTo>
                  <a:lnTo>
                    <a:pt x="7015" y="5846"/>
                  </a:lnTo>
                  <a:lnTo>
                    <a:pt x="6942" y="5748"/>
                  </a:lnTo>
                  <a:lnTo>
                    <a:pt x="6893" y="5651"/>
                  </a:lnTo>
                  <a:lnTo>
                    <a:pt x="1389" y="147"/>
                  </a:lnTo>
                  <a:lnTo>
                    <a:pt x="1389" y="147"/>
                  </a:lnTo>
                  <a:lnTo>
                    <a:pt x="1291" y="98"/>
                  </a:lnTo>
                  <a:lnTo>
                    <a:pt x="1194" y="25"/>
                  </a:lnTo>
                  <a:lnTo>
                    <a:pt x="1096" y="0"/>
                  </a:lnTo>
                  <a:lnTo>
                    <a:pt x="999" y="0"/>
                  </a:lnTo>
                  <a:lnTo>
                    <a:pt x="999" y="0"/>
                  </a:lnTo>
                  <a:lnTo>
                    <a:pt x="902" y="0"/>
                  </a:lnTo>
                  <a:lnTo>
                    <a:pt x="780" y="25"/>
                  </a:lnTo>
                  <a:lnTo>
                    <a:pt x="682" y="98"/>
                  </a:lnTo>
                  <a:lnTo>
                    <a:pt x="609" y="147"/>
                  </a:lnTo>
                  <a:lnTo>
                    <a:pt x="609" y="147"/>
                  </a:lnTo>
                  <a:lnTo>
                    <a:pt x="487" y="293"/>
                  </a:lnTo>
                  <a:lnTo>
                    <a:pt x="366" y="439"/>
                  </a:lnTo>
                  <a:lnTo>
                    <a:pt x="293" y="585"/>
                  </a:lnTo>
                  <a:lnTo>
                    <a:pt x="195" y="731"/>
                  </a:lnTo>
                  <a:lnTo>
                    <a:pt x="73" y="1048"/>
                  </a:lnTo>
                  <a:lnTo>
                    <a:pt x="0" y="1389"/>
                  </a:lnTo>
                  <a:lnTo>
                    <a:pt x="0" y="1730"/>
                  </a:lnTo>
                  <a:lnTo>
                    <a:pt x="25" y="2046"/>
                  </a:lnTo>
                  <a:lnTo>
                    <a:pt x="122" y="2387"/>
                  </a:lnTo>
                  <a:lnTo>
                    <a:pt x="268" y="2704"/>
                  </a:lnTo>
                  <a:lnTo>
                    <a:pt x="268" y="2704"/>
                  </a:lnTo>
                  <a:close/>
                </a:path>
              </a:pathLst>
            </a:custGeom>
            <a:noFill/>
            <a:ln w="12175" cap="rnd"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9" name="Google Shape;199;p19"/>
            <p:cNvSpPr/>
            <p:nvPr/>
          </p:nvSpPr>
          <p:spPr>
            <a:xfrm>
              <a:off x="2662850" y="1699400"/>
              <a:ext cx="303250" cy="303250"/>
            </a:xfrm>
            <a:custGeom>
              <a:avLst/>
              <a:gdLst/>
              <a:ahLst/>
              <a:cxnLst/>
              <a:rect l="l" t="t" r="r" b="b"/>
              <a:pathLst>
                <a:path w="12130" h="12130" fill="none" extrusionOk="0">
                  <a:moveTo>
                    <a:pt x="8038" y="1"/>
                  </a:moveTo>
                  <a:lnTo>
                    <a:pt x="4872" y="3191"/>
                  </a:lnTo>
                  <a:lnTo>
                    <a:pt x="4872" y="3191"/>
                  </a:lnTo>
                  <a:lnTo>
                    <a:pt x="4628" y="3094"/>
                  </a:lnTo>
                  <a:lnTo>
                    <a:pt x="4385" y="2997"/>
                  </a:lnTo>
                  <a:lnTo>
                    <a:pt x="4092" y="2899"/>
                  </a:lnTo>
                  <a:lnTo>
                    <a:pt x="3800" y="2850"/>
                  </a:lnTo>
                  <a:lnTo>
                    <a:pt x="3484" y="2777"/>
                  </a:lnTo>
                  <a:lnTo>
                    <a:pt x="3167" y="2729"/>
                  </a:lnTo>
                  <a:lnTo>
                    <a:pt x="2850" y="2704"/>
                  </a:lnTo>
                  <a:lnTo>
                    <a:pt x="2534" y="2704"/>
                  </a:lnTo>
                  <a:lnTo>
                    <a:pt x="2534" y="2704"/>
                  </a:lnTo>
                  <a:lnTo>
                    <a:pt x="2241" y="2704"/>
                  </a:lnTo>
                  <a:lnTo>
                    <a:pt x="1949" y="2729"/>
                  </a:lnTo>
                  <a:lnTo>
                    <a:pt x="1633" y="2777"/>
                  </a:lnTo>
                  <a:lnTo>
                    <a:pt x="1316" y="2850"/>
                  </a:lnTo>
                  <a:lnTo>
                    <a:pt x="999" y="2972"/>
                  </a:lnTo>
                  <a:lnTo>
                    <a:pt x="707" y="3094"/>
                  </a:lnTo>
                  <a:lnTo>
                    <a:pt x="415" y="3289"/>
                  </a:lnTo>
                  <a:lnTo>
                    <a:pt x="147" y="3508"/>
                  </a:lnTo>
                  <a:lnTo>
                    <a:pt x="147" y="3508"/>
                  </a:lnTo>
                  <a:lnTo>
                    <a:pt x="74" y="3581"/>
                  </a:lnTo>
                  <a:lnTo>
                    <a:pt x="25" y="3678"/>
                  </a:lnTo>
                  <a:lnTo>
                    <a:pt x="1" y="3776"/>
                  </a:lnTo>
                  <a:lnTo>
                    <a:pt x="1" y="3898"/>
                  </a:lnTo>
                  <a:lnTo>
                    <a:pt x="1" y="3898"/>
                  </a:lnTo>
                  <a:lnTo>
                    <a:pt x="1" y="3995"/>
                  </a:lnTo>
                  <a:lnTo>
                    <a:pt x="25" y="4093"/>
                  </a:lnTo>
                  <a:lnTo>
                    <a:pt x="74" y="4190"/>
                  </a:lnTo>
                  <a:lnTo>
                    <a:pt x="147" y="4287"/>
                  </a:lnTo>
                  <a:lnTo>
                    <a:pt x="7843" y="11984"/>
                  </a:lnTo>
                  <a:lnTo>
                    <a:pt x="7843" y="11984"/>
                  </a:lnTo>
                  <a:lnTo>
                    <a:pt x="7941" y="12057"/>
                  </a:lnTo>
                  <a:lnTo>
                    <a:pt x="8038" y="12105"/>
                  </a:lnTo>
                  <a:lnTo>
                    <a:pt x="8135" y="12130"/>
                  </a:lnTo>
                  <a:lnTo>
                    <a:pt x="8233" y="12130"/>
                  </a:lnTo>
                  <a:lnTo>
                    <a:pt x="8233" y="12130"/>
                  </a:lnTo>
                  <a:lnTo>
                    <a:pt x="8355" y="12130"/>
                  </a:lnTo>
                  <a:lnTo>
                    <a:pt x="8452" y="12105"/>
                  </a:lnTo>
                  <a:lnTo>
                    <a:pt x="8549" y="12057"/>
                  </a:lnTo>
                  <a:lnTo>
                    <a:pt x="8622" y="11984"/>
                  </a:lnTo>
                  <a:lnTo>
                    <a:pt x="8622" y="11984"/>
                  </a:lnTo>
                  <a:lnTo>
                    <a:pt x="8842" y="11716"/>
                  </a:lnTo>
                  <a:lnTo>
                    <a:pt x="9036" y="11423"/>
                  </a:lnTo>
                  <a:lnTo>
                    <a:pt x="9158" y="11131"/>
                  </a:lnTo>
                  <a:lnTo>
                    <a:pt x="9280" y="10814"/>
                  </a:lnTo>
                  <a:lnTo>
                    <a:pt x="9353" y="10498"/>
                  </a:lnTo>
                  <a:lnTo>
                    <a:pt x="9402" y="10181"/>
                  </a:lnTo>
                  <a:lnTo>
                    <a:pt x="9426" y="9889"/>
                  </a:lnTo>
                  <a:lnTo>
                    <a:pt x="9426" y="9597"/>
                  </a:lnTo>
                  <a:lnTo>
                    <a:pt x="9426" y="9597"/>
                  </a:lnTo>
                  <a:lnTo>
                    <a:pt x="9426" y="9280"/>
                  </a:lnTo>
                  <a:lnTo>
                    <a:pt x="9402" y="8964"/>
                  </a:lnTo>
                  <a:lnTo>
                    <a:pt x="9353" y="8647"/>
                  </a:lnTo>
                  <a:lnTo>
                    <a:pt x="9280" y="8330"/>
                  </a:lnTo>
                  <a:lnTo>
                    <a:pt x="9231" y="8038"/>
                  </a:lnTo>
                  <a:lnTo>
                    <a:pt x="9134" y="7746"/>
                  </a:lnTo>
                  <a:lnTo>
                    <a:pt x="9036" y="7502"/>
                  </a:lnTo>
                  <a:lnTo>
                    <a:pt x="8939" y="7259"/>
                  </a:lnTo>
                  <a:lnTo>
                    <a:pt x="12130" y="4093"/>
                  </a:lnTo>
                </a:path>
              </a:pathLst>
            </a:custGeom>
            <a:noFill/>
            <a:ln w="12175" cap="rnd"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0" name="Google Shape;200;p19"/>
            <p:cNvSpPr/>
            <p:nvPr/>
          </p:nvSpPr>
          <p:spPr>
            <a:xfrm>
              <a:off x="2801675" y="1740825"/>
              <a:ext cx="49950" cy="49950"/>
            </a:xfrm>
            <a:custGeom>
              <a:avLst/>
              <a:gdLst/>
              <a:ahLst/>
              <a:cxnLst/>
              <a:rect l="l" t="t" r="r" b="b"/>
              <a:pathLst>
                <a:path w="1998" h="1998" fill="none" extrusionOk="0">
                  <a:moveTo>
                    <a:pt x="1" y="1997"/>
                  </a:moveTo>
                  <a:lnTo>
                    <a:pt x="1998" y="0"/>
                  </a:lnTo>
                </a:path>
              </a:pathLst>
            </a:custGeom>
            <a:noFill/>
            <a:ln w="12175" cap="rnd"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2" name="Titre 2">
            <a:extLst>
              <a:ext uri="{FF2B5EF4-FFF2-40B4-BE49-F238E27FC236}">
                <a16:creationId xmlns:a16="http://schemas.microsoft.com/office/drawing/2014/main" id="{174C4ED9-B284-011B-E6E4-FF148343A1CD}"/>
              </a:ext>
            </a:extLst>
          </p:cNvPr>
          <p:cNvSpPr txBox="1">
            <a:spLocks/>
          </p:cNvSpPr>
          <p:nvPr/>
        </p:nvSpPr>
        <p:spPr>
          <a:xfrm>
            <a:off x="457200" y="708925"/>
            <a:ext cx="5220300" cy="68310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fr-FR" sz="3600" b="1" dirty="0">
                <a:solidFill>
                  <a:schemeClr val="dk1"/>
                </a:solidFill>
                <a:latin typeface="Poppins"/>
                <a:cs typeface="Poppins"/>
                <a:sym typeface="Poppins"/>
              </a:rPr>
              <a:t>Durabilité </a:t>
            </a:r>
          </a:p>
        </p:txBody>
      </p:sp>
      <p:sp>
        <p:nvSpPr>
          <p:cNvPr id="4" name="ZoneTexte 3">
            <a:extLst>
              <a:ext uri="{FF2B5EF4-FFF2-40B4-BE49-F238E27FC236}">
                <a16:creationId xmlns:a16="http://schemas.microsoft.com/office/drawing/2014/main" id="{04501A72-52A3-1972-78AB-E2FC7495E200}"/>
              </a:ext>
            </a:extLst>
          </p:cNvPr>
          <p:cNvSpPr txBox="1"/>
          <p:nvPr/>
        </p:nvSpPr>
        <p:spPr>
          <a:xfrm>
            <a:off x="314325" y="1871963"/>
            <a:ext cx="8228217" cy="261610"/>
          </a:xfrm>
          <a:prstGeom prst="rect">
            <a:avLst/>
          </a:prstGeom>
          <a:solidFill>
            <a:srgbClr val="00B0F0"/>
          </a:solidFill>
        </p:spPr>
        <p:txBody>
          <a:bodyPr wrap="square" rtlCol="0">
            <a:spAutoFit/>
          </a:bodyPr>
          <a:lstStyle/>
          <a:p>
            <a:pPr algn="ctr"/>
            <a:r>
              <a:rPr lang="fr-FR" sz="1100" dirty="0">
                <a:solidFill>
                  <a:schemeClr val="tx1"/>
                </a:solidFill>
                <a:latin typeface="Poppins Light"/>
                <a:cs typeface="Poppins Light"/>
                <a:sym typeface="Poppins Light"/>
              </a:rPr>
              <a:t>Durabilité satisfaisante</a:t>
            </a:r>
          </a:p>
        </p:txBody>
      </p:sp>
      <p:sp>
        <p:nvSpPr>
          <p:cNvPr id="5" name="Triangle isocèle 4">
            <a:extLst>
              <a:ext uri="{FF2B5EF4-FFF2-40B4-BE49-F238E27FC236}">
                <a16:creationId xmlns:a16="http://schemas.microsoft.com/office/drawing/2014/main" id="{0E5129D7-E84F-2B8F-6174-140F598AE0D1}"/>
              </a:ext>
            </a:extLst>
          </p:cNvPr>
          <p:cNvSpPr/>
          <p:nvPr/>
        </p:nvSpPr>
        <p:spPr>
          <a:xfrm rot="10800000">
            <a:off x="315706" y="2136356"/>
            <a:ext cx="8193568" cy="216999"/>
          </a:xfrm>
          <a:prstGeom prst="triangle">
            <a:avLst/>
          </a:prstGeom>
          <a:solidFill>
            <a:schemeClr val="bg1">
              <a:lumMod val="95000"/>
            </a:schemeClr>
          </a:solidFill>
          <a:ln>
            <a:solidFill>
              <a:schemeClr val="bg1">
                <a:lumMod val="9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Google Shape;194;p19">
            <a:extLst>
              <a:ext uri="{FF2B5EF4-FFF2-40B4-BE49-F238E27FC236}">
                <a16:creationId xmlns:a16="http://schemas.microsoft.com/office/drawing/2014/main" id="{3AF37212-FE61-9247-A202-0A7A0BBDAECF}"/>
              </a:ext>
            </a:extLst>
          </p:cNvPr>
          <p:cNvSpPr txBox="1">
            <a:spLocks noGrp="1"/>
          </p:cNvSpPr>
          <p:nvPr>
            <p:ph type="body" idx="1"/>
          </p:nvPr>
        </p:nvSpPr>
        <p:spPr>
          <a:xfrm>
            <a:off x="-72288" y="2341876"/>
            <a:ext cx="2181225" cy="1602021"/>
          </a:xfrm>
          <a:prstGeom prst="rect">
            <a:avLst/>
          </a:prstGeom>
        </p:spPr>
        <p:txBody>
          <a:bodyPr spcFirstLastPara="1" wrap="square" lIns="91425" tIns="91425" rIns="91425" bIns="91425" anchor="t" anchorCtr="0">
            <a:noAutofit/>
          </a:bodyPr>
          <a:lstStyle/>
          <a:p>
            <a:pPr marL="127000" lvl="0" indent="0" algn="ctr" rtl="0">
              <a:spcBef>
                <a:spcPts val="600"/>
              </a:spcBef>
              <a:spcAft>
                <a:spcPts val="0"/>
              </a:spcAft>
              <a:buClrTx/>
              <a:buSzPts val="1600"/>
              <a:buNone/>
            </a:pPr>
            <a:r>
              <a:rPr lang="fr-FR" sz="1100" b="1" dirty="0"/>
              <a:t>Renforcement de capacités </a:t>
            </a:r>
          </a:p>
          <a:p>
            <a:pPr marL="127000" lvl="0" indent="0" algn="ctr" rtl="0">
              <a:spcBef>
                <a:spcPts val="600"/>
              </a:spcBef>
              <a:spcAft>
                <a:spcPts val="0"/>
              </a:spcAft>
              <a:buClrTx/>
              <a:buSzPts val="1600"/>
              <a:buNone/>
            </a:pPr>
            <a:r>
              <a:rPr lang="fr-FR" sz="1100" dirty="0"/>
              <a:t>Les acteurs institutionnels ont été impliqué dans les initiatives de renforcement de capacités avec à la clé la création des pools de formateurs</a:t>
            </a:r>
          </a:p>
        </p:txBody>
      </p:sp>
      <p:sp>
        <p:nvSpPr>
          <p:cNvPr id="7" name="Google Shape;194;p19">
            <a:extLst>
              <a:ext uri="{FF2B5EF4-FFF2-40B4-BE49-F238E27FC236}">
                <a16:creationId xmlns:a16="http://schemas.microsoft.com/office/drawing/2014/main" id="{81A670CD-145E-76F9-7E26-A4C1A4FCE58F}"/>
              </a:ext>
            </a:extLst>
          </p:cNvPr>
          <p:cNvSpPr txBox="1">
            <a:spLocks/>
          </p:cNvSpPr>
          <p:nvPr/>
        </p:nvSpPr>
        <p:spPr>
          <a:xfrm>
            <a:off x="1959876" y="2355556"/>
            <a:ext cx="2282171" cy="2654274"/>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30200" algn="l" rtl="0">
              <a:lnSpc>
                <a:spcPct val="100000"/>
              </a:lnSpc>
              <a:spcBef>
                <a:spcPts val="600"/>
              </a:spcBef>
              <a:spcAft>
                <a:spcPts val="0"/>
              </a:spcAft>
              <a:buClr>
                <a:schemeClr val="lt2"/>
              </a:buClr>
              <a:buSzPts val="1600"/>
              <a:buFont typeface="Poppins Light"/>
              <a:buChar char="￮"/>
              <a:defRPr sz="1600" b="0" i="0" u="none" strike="noStrike" cap="none">
                <a:solidFill>
                  <a:schemeClr val="dk1"/>
                </a:solidFill>
                <a:latin typeface="Poppins Light"/>
                <a:ea typeface="Poppins Light"/>
                <a:cs typeface="Poppins Light"/>
                <a:sym typeface="Poppins Light"/>
              </a:defRPr>
            </a:lvl1pPr>
            <a:lvl2pPr marL="914400" marR="0" lvl="1" indent="-330200" algn="l" rtl="0">
              <a:lnSpc>
                <a:spcPct val="100000"/>
              </a:lnSpc>
              <a:spcBef>
                <a:spcPts val="0"/>
              </a:spcBef>
              <a:spcAft>
                <a:spcPts val="0"/>
              </a:spcAft>
              <a:buClr>
                <a:schemeClr val="lt2"/>
              </a:buClr>
              <a:buSzPts val="1600"/>
              <a:buFont typeface="Poppins Light"/>
              <a:buChar char="￮"/>
              <a:defRPr sz="1600" b="0" i="0" u="none" strike="noStrike" cap="none">
                <a:solidFill>
                  <a:schemeClr val="dk1"/>
                </a:solidFill>
                <a:latin typeface="Poppins Light"/>
                <a:ea typeface="Poppins Light"/>
                <a:cs typeface="Poppins Light"/>
                <a:sym typeface="Poppins Light"/>
              </a:defRPr>
            </a:lvl2pPr>
            <a:lvl3pPr marL="1371600" marR="0" lvl="2" indent="-330200" algn="l" rtl="0">
              <a:lnSpc>
                <a:spcPct val="100000"/>
              </a:lnSpc>
              <a:spcBef>
                <a:spcPts val="0"/>
              </a:spcBef>
              <a:spcAft>
                <a:spcPts val="0"/>
              </a:spcAft>
              <a:buClr>
                <a:schemeClr val="lt2"/>
              </a:buClr>
              <a:buSzPts val="1600"/>
              <a:buFont typeface="Poppins Light"/>
              <a:buChar char="￮"/>
              <a:defRPr sz="1600" b="0" i="0" u="none" strike="noStrike" cap="none">
                <a:solidFill>
                  <a:schemeClr val="dk1"/>
                </a:solidFill>
                <a:latin typeface="Poppins Light"/>
                <a:ea typeface="Poppins Light"/>
                <a:cs typeface="Poppins Light"/>
                <a:sym typeface="Poppins Light"/>
              </a:defRPr>
            </a:lvl3pPr>
            <a:lvl4pPr marL="1828800" marR="0" lvl="3" indent="-330200" algn="l" rtl="0">
              <a:lnSpc>
                <a:spcPct val="100000"/>
              </a:lnSpc>
              <a:spcBef>
                <a:spcPts val="0"/>
              </a:spcBef>
              <a:spcAft>
                <a:spcPts val="0"/>
              </a:spcAft>
              <a:buClr>
                <a:srgbClr val="CCCCCC"/>
              </a:buClr>
              <a:buSzPts val="1600"/>
              <a:buFont typeface="Poppins Light"/>
              <a:buChar char="●"/>
              <a:defRPr sz="1600" b="0" i="0" u="none" strike="noStrike" cap="none">
                <a:solidFill>
                  <a:schemeClr val="dk1"/>
                </a:solidFill>
                <a:latin typeface="Poppins Light"/>
                <a:ea typeface="Poppins Light"/>
                <a:cs typeface="Poppins Light"/>
                <a:sym typeface="Poppins Light"/>
              </a:defRPr>
            </a:lvl4pPr>
            <a:lvl5pPr marL="2286000" marR="0" lvl="4" indent="-330200" algn="l" rtl="0">
              <a:lnSpc>
                <a:spcPct val="100000"/>
              </a:lnSpc>
              <a:spcBef>
                <a:spcPts val="0"/>
              </a:spcBef>
              <a:spcAft>
                <a:spcPts val="0"/>
              </a:spcAft>
              <a:buClr>
                <a:srgbClr val="CCCCCC"/>
              </a:buClr>
              <a:buSzPts val="1600"/>
              <a:buFont typeface="Poppins Light"/>
              <a:buChar char="○"/>
              <a:defRPr sz="1600" b="0" i="0" u="none" strike="noStrike" cap="none">
                <a:solidFill>
                  <a:schemeClr val="dk1"/>
                </a:solidFill>
                <a:latin typeface="Poppins Light"/>
                <a:ea typeface="Poppins Light"/>
                <a:cs typeface="Poppins Light"/>
                <a:sym typeface="Poppins Light"/>
              </a:defRPr>
            </a:lvl5pPr>
            <a:lvl6pPr marL="2743200" marR="0" lvl="5" indent="-330200" algn="l" rtl="0">
              <a:lnSpc>
                <a:spcPct val="100000"/>
              </a:lnSpc>
              <a:spcBef>
                <a:spcPts val="0"/>
              </a:spcBef>
              <a:spcAft>
                <a:spcPts val="0"/>
              </a:spcAft>
              <a:buClr>
                <a:srgbClr val="CCCCCC"/>
              </a:buClr>
              <a:buSzPts val="1600"/>
              <a:buFont typeface="Poppins Light"/>
              <a:buChar char="■"/>
              <a:defRPr sz="1600" b="0" i="0" u="none" strike="noStrike" cap="none">
                <a:solidFill>
                  <a:schemeClr val="dk1"/>
                </a:solidFill>
                <a:latin typeface="Poppins Light"/>
                <a:ea typeface="Poppins Light"/>
                <a:cs typeface="Poppins Light"/>
                <a:sym typeface="Poppins Light"/>
              </a:defRPr>
            </a:lvl6pPr>
            <a:lvl7pPr marL="3200400" marR="0" lvl="6" indent="-330200" algn="l" rtl="0">
              <a:lnSpc>
                <a:spcPct val="100000"/>
              </a:lnSpc>
              <a:spcBef>
                <a:spcPts val="0"/>
              </a:spcBef>
              <a:spcAft>
                <a:spcPts val="0"/>
              </a:spcAft>
              <a:buClr>
                <a:srgbClr val="CCCCCC"/>
              </a:buClr>
              <a:buSzPts val="1600"/>
              <a:buFont typeface="Poppins Light"/>
              <a:buChar char="●"/>
              <a:defRPr sz="1600" b="0" i="0" u="none" strike="noStrike" cap="none">
                <a:solidFill>
                  <a:schemeClr val="dk1"/>
                </a:solidFill>
                <a:latin typeface="Poppins Light"/>
                <a:ea typeface="Poppins Light"/>
                <a:cs typeface="Poppins Light"/>
                <a:sym typeface="Poppins Light"/>
              </a:defRPr>
            </a:lvl7pPr>
            <a:lvl8pPr marL="3657600" marR="0" lvl="7" indent="-330200" algn="l" rtl="0">
              <a:lnSpc>
                <a:spcPct val="100000"/>
              </a:lnSpc>
              <a:spcBef>
                <a:spcPts val="0"/>
              </a:spcBef>
              <a:spcAft>
                <a:spcPts val="0"/>
              </a:spcAft>
              <a:buClr>
                <a:srgbClr val="CCCCCC"/>
              </a:buClr>
              <a:buSzPts val="1600"/>
              <a:buFont typeface="Poppins Light"/>
              <a:buChar char="○"/>
              <a:defRPr sz="1600" b="0" i="0" u="none" strike="noStrike" cap="none">
                <a:solidFill>
                  <a:schemeClr val="dk1"/>
                </a:solidFill>
                <a:latin typeface="Poppins Light"/>
                <a:ea typeface="Poppins Light"/>
                <a:cs typeface="Poppins Light"/>
                <a:sym typeface="Poppins Light"/>
              </a:defRPr>
            </a:lvl8pPr>
            <a:lvl9pPr marL="4114800" marR="0" lvl="8" indent="-330200" algn="l" rtl="0">
              <a:lnSpc>
                <a:spcPct val="100000"/>
              </a:lnSpc>
              <a:spcBef>
                <a:spcPts val="0"/>
              </a:spcBef>
              <a:spcAft>
                <a:spcPts val="0"/>
              </a:spcAft>
              <a:buClr>
                <a:srgbClr val="CCCCCC"/>
              </a:buClr>
              <a:buSzPts val="1600"/>
              <a:buFont typeface="Poppins Light"/>
              <a:buChar char="■"/>
              <a:defRPr sz="1600" b="0" i="0" u="none" strike="noStrike" cap="none">
                <a:solidFill>
                  <a:schemeClr val="dk1"/>
                </a:solidFill>
                <a:latin typeface="Poppins Light"/>
                <a:ea typeface="Poppins Light"/>
                <a:cs typeface="Poppins Light"/>
                <a:sym typeface="Poppins Light"/>
              </a:defRPr>
            </a:lvl9pPr>
          </a:lstStyle>
          <a:p>
            <a:pPr marL="127000" indent="0" algn="ctr" defTabSz="914400" eaLnBrk="1" fontAlgn="auto" latinLnBrk="0" hangingPunct="1">
              <a:buClrTx/>
              <a:buNone/>
              <a:tabLst/>
              <a:defRPr/>
            </a:pPr>
            <a:r>
              <a:rPr lang="fr-FR" sz="1100" b="1" dirty="0">
                <a:sym typeface="Arial"/>
              </a:rPr>
              <a:t>Mécanismes et standardisation des procédures</a:t>
            </a:r>
          </a:p>
          <a:p>
            <a:pPr marL="127000" marR="0" lvl="0" indent="0" algn="ctr" defTabSz="914400" rtl="0" eaLnBrk="1" fontAlgn="auto" latinLnBrk="0" hangingPunct="1">
              <a:lnSpc>
                <a:spcPct val="100000"/>
              </a:lnSpc>
              <a:spcBef>
                <a:spcPts val="0"/>
              </a:spcBef>
              <a:spcAft>
                <a:spcPts val="0"/>
              </a:spcAft>
              <a:buClrTx/>
              <a:buSzTx/>
              <a:buFont typeface="Poppins Light"/>
              <a:buNone/>
              <a:tabLst/>
              <a:defRPr/>
            </a:pPr>
            <a:endParaRPr kumimoji="0" lang="fr-FR" sz="1100" b="0" i="0" u="none" strike="noStrike" kern="0" cap="none" spc="0" normalizeH="0" baseline="0" noProof="0" dirty="0">
              <a:ln>
                <a:noFill/>
              </a:ln>
              <a:solidFill>
                <a:srgbClr val="000000"/>
              </a:solidFill>
              <a:effectLst/>
              <a:uLnTx/>
              <a:uFillTx/>
              <a:latin typeface="Arial"/>
              <a:cs typeface="Arial"/>
              <a:sym typeface="Arial"/>
            </a:endParaRPr>
          </a:p>
          <a:p>
            <a:pPr marL="127000" marR="0" lvl="0" indent="0" algn="ctr" defTabSz="914400" rtl="0" eaLnBrk="1" fontAlgn="auto" latinLnBrk="0" hangingPunct="1">
              <a:lnSpc>
                <a:spcPct val="100000"/>
              </a:lnSpc>
              <a:spcBef>
                <a:spcPts val="0"/>
              </a:spcBef>
              <a:spcAft>
                <a:spcPts val="0"/>
              </a:spcAft>
              <a:buClrTx/>
              <a:buSzTx/>
              <a:buFont typeface="Poppins Light"/>
              <a:buNone/>
              <a:tabLst/>
              <a:defRPr/>
            </a:pPr>
            <a:r>
              <a:rPr lang="fr-FR" sz="1100" dirty="0">
                <a:sym typeface="Arial"/>
              </a:rPr>
              <a:t>La mise en place de mécanismes, de standards et de guides contribuera probablement dans la durabilité des acquis. De même, la dynamique créée, favorisera une collaboration entre les différents acteurs</a:t>
            </a:r>
          </a:p>
        </p:txBody>
      </p:sp>
      <p:sp>
        <p:nvSpPr>
          <p:cNvPr id="8" name="Google Shape;194;p19">
            <a:extLst>
              <a:ext uri="{FF2B5EF4-FFF2-40B4-BE49-F238E27FC236}">
                <a16:creationId xmlns:a16="http://schemas.microsoft.com/office/drawing/2014/main" id="{24787B6C-8BCD-3A0F-4256-DD019A307091}"/>
              </a:ext>
            </a:extLst>
          </p:cNvPr>
          <p:cNvSpPr txBox="1">
            <a:spLocks/>
          </p:cNvSpPr>
          <p:nvPr/>
        </p:nvSpPr>
        <p:spPr>
          <a:xfrm>
            <a:off x="6218235" y="2357776"/>
            <a:ext cx="2679033" cy="2654274"/>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30200" algn="l" rtl="0">
              <a:lnSpc>
                <a:spcPct val="100000"/>
              </a:lnSpc>
              <a:spcBef>
                <a:spcPts val="600"/>
              </a:spcBef>
              <a:spcAft>
                <a:spcPts val="0"/>
              </a:spcAft>
              <a:buClr>
                <a:schemeClr val="lt2"/>
              </a:buClr>
              <a:buSzPts val="1600"/>
              <a:buFont typeface="Poppins Light"/>
              <a:buChar char="￮"/>
              <a:defRPr sz="1600" b="0" i="0" u="none" strike="noStrike" cap="none">
                <a:solidFill>
                  <a:schemeClr val="dk1"/>
                </a:solidFill>
                <a:latin typeface="Poppins Light"/>
                <a:ea typeface="Poppins Light"/>
                <a:cs typeface="Poppins Light"/>
                <a:sym typeface="Poppins Light"/>
              </a:defRPr>
            </a:lvl1pPr>
            <a:lvl2pPr marL="914400" marR="0" lvl="1" indent="-330200" algn="l" rtl="0">
              <a:lnSpc>
                <a:spcPct val="100000"/>
              </a:lnSpc>
              <a:spcBef>
                <a:spcPts val="0"/>
              </a:spcBef>
              <a:spcAft>
                <a:spcPts val="0"/>
              </a:spcAft>
              <a:buClr>
                <a:schemeClr val="lt2"/>
              </a:buClr>
              <a:buSzPts val="1600"/>
              <a:buFont typeface="Poppins Light"/>
              <a:buChar char="￮"/>
              <a:defRPr sz="1600" b="0" i="0" u="none" strike="noStrike" cap="none">
                <a:solidFill>
                  <a:schemeClr val="dk1"/>
                </a:solidFill>
                <a:latin typeface="Poppins Light"/>
                <a:ea typeface="Poppins Light"/>
                <a:cs typeface="Poppins Light"/>
                <a:sym typeface="Poppins Light"/>
              </a:defRPr>
            </a:lvl2pPr>
            <a:lvl3pPr marL="1371600" marR="0" lvl="2" indent="-330200" algn="l" rtl="0">
              <a:lnSpc>
                <a:spcPct val="100000"/>
              </a:lnSpc>
              <a:spcBef>
                <a:spcPts val="0"/>
              </a:spcBef>
              <a:spcAft>
                <a:spcPts val="0"/>
              </a:spcAft>
              <a:buClr>
                <a:schemeClr val="lt2"/>
              </a:buClr>
              <a:buSzPts val="1600"/>
              <a:buFont typeface="Poppins Light"/>
              <a:buChar char="￮"/>
              <a:defRPr sz="1600" b="0" i="0" u="none" strike="noStrike" cap="none">
                <a:solidFill>
                  <a:schemeClr val="dk1"/>
                </a:solidFill>
                <a:latin typeface="Poppins Light"/>
                <a:ea typeface="Poppins Light"/>
                <a:cs typeface="Poppins Light"/>
                <a:sym typeface="Poppins Light"/>
              </a:defRPr>
            </a:lvl3pPr>
            <a:lvl4pPr marL="1828800" marR="0" lvl="3" indent="-330200" algn="l" rtl="0">
              <a:lnSpc>
                <a:spcPct val="100000"/>
              </a:lnSpc>
              <a:spcBef>
                <a:spcPts val="0"/>
              </a:spcBef>
              <a:spcAft>
                <a:spcPts val="0"/>
              </a:spcAft>
              <a:buClr>
                <a:srgbClr val="CCCCCC"/>
              </a:buClr>
              <a:buSzPts val="1600"/>
              <a:buFont typeface="Poppins Light"/>
              <a:buChar char="●"/>
              <a:defRPr sz="1600" b="0" i="0" u="none" strike="noStrike" cap="none">
                <a:solidFill>
                  <a:schemeClr val="dk1"/>
                </a:solidFill>
                <a:latin typeface="Poppins Light"/>
                <a:ea typeface="Poppins Light"/>
                <a:cs typeface="Poppins Light"/>
                <a:sym typeface="Poppins Light"/>
              </a:defRPr>
            </a:lvl4pPr>
            <a:lvl5pPr marL="2286000" marR="0" lvl="4" indent="-330200" algn="l" rtl="0">
              <a:lnSpc>
                <a:spcPct val="100000"/>
              </a:lnSpc>
              <a:spcBef>
                <a:spcPts val="0"/>
              </a:spcBef>
              <a:spcAft>
                <a:spcPts val="0"/>
              </a:spcAft>
              <a:buClr>
                <a:srgbClr val="CCCCCC"/>
              </a:buClr>
              <a:buSzPts val="1600"/>
              <a:buFont typeface="Poppins Light"/>
              <a:buChar char="○"/>
              <a:defRPr sz="1600" b="0" i="0" u="none" strike="noStrike" cap="none">
                <a:solidFill>
                  <a:schemeClr val="dk1"/>
                </a:solidFill>
                <a:latin typeface="Poppins Light"/>
                <a:ea typeface="Poppins Light"/>
                <a:cs typeface="Poppins Light"/>
                <a:sym typeface="Poppins Light"/>
              </a:defRPr>
            </a:lvl5pPr>
            <a:lvl6pPr marL="2743200" marR="0" lvl="5" indent="-330200" algn="l" rtl="0">
              <a:lnSpc>
                <a:spcPct val="100000"/>
              </a:lnSpc>
              <a:spcBef>
                <a:spcPts val="0"/>
              </a:spcBef>
              <a:spcAft>
                <a:spcPts val="0"/>
              </a:spcAft>
              <a:buClr>
                <a:srgbClr val="CCCCCC"/>
              </a:buClr>
              <a:buSzPts val="1600"/>
              <a:buFont typeface="Poppins Light"/>
              <a:buChar char="■"/>
              <a:defRPr sz="1600" b="0" i="0" u="none" strike="noStrike" cap="none">
                <a:solidFill>
                  <a:schemeClr val="dk1"/>
                </a:solidFill>
                <a:latin typeface="Poppins Light"/>
                <a:ea typeface="Poppins Light"/>
                <a:cs typeface="Poppins Light"/>
                <a:sym typeface="Poppins Light"/>
              </a:defRPr>
            </a:lvl6pPr>
            <a:lvl7pPr marL="3200400" marR="0" lvl="6" indent="-330200" algn="l" rtl="0">
              <a:lnSpc>
                <a:spcPct val="100000"/>
              </a:lnSpc>
              <a:spcBef>
                <a:spcPts val="0"/>
              </a:spcBef>
              <a:spcAft>
                <a:spcPts val="0"/>
              </a:spcAft>
              <a:buClr>
                <a:srgbClr val="CCCCCC"/>
              </a:buClr>
              <a:buSzPts val="1600"/>
              <a:buFont typeface="Poppins Light"/>
              <a:buChar char="●"/>
              <a:defRPr sz="1600" b="0" i="0" u="none" strike="noStrike" cap="none">
                <a:solidFill>
                  <a:schemeClr val="dk1"/>
                </a:solidFill>
                <a:latin typeface="Poppins Light"/>
                <a:ea typeface="Poppins Light"/>
                <a:cs typeface="Poppins Light"/>
                <a:sym typeface="Poppins Light"/>
              </a:defRPr>
            </a:lvl7pPr>
            <a:lvl8pPr marL="3657600" marR="0" lvl="7" indent="-330200" algn="l" rtl="0">
              <a:lnSpc>
                <a:spcPct val="100000"/>
              </a:lnSpc>
              <a:spcBef>
                <a:spcPts val="0"/>
              </a:spcBef>
              <a:spcAft>
                <a:spcPts val="0"/>
              </a:spcAft>
              <a:buClr>
                <a:srgbClr val="CCCCCC"/>
              </a:buClr>
              <a:buSzPts val="1600"/>
              <a:buFont typeface="Poppins Light"/>
              <a:buChar char="○"/>
              <a:defRPr sz="1600" b="0" i="0" u="none" strike="noStrike" cap="none">
                <a:solidFill>
                  <a:schemeClr val="dk1"/>
                </a:solidFill>
                <a:latin typeface="Poppins Light"/>
                <a:ea typeface="Poppins Light"/>
                <a:cs typeface="Poppins Light"/>
                <a:sym typeface="Poppins Light"/>
              </a:defRPr>
            </a:lvl8pPr>
            <a:lvl9pPr marL="4114800" marR="0" lvl="8" indent="-330200" algn="l" rtl="0">
              <a:lnSpc>
                <a:spcPct val="100000"/>
              </a:lnSpc>
              <a:spcBef>
                <a:spcPts val="0"/>
              </a:spcBef>
              <a:spcAft>
                <a:spcPts val="0"/>
              </a:spcAft>
              <a:buClr>
                <a:srgbClr val="CCCCCC"/>
              </a:buClr>
              <a:buSzPts val="1600"/>
              <a:buFont typeface="Poppins Light"/>
              <a:buChar char="■"/>
              <a:defRPr sz="1600" b="0" i="0" u="none" strike="noStrike" cap="none">
                <a:solidFill>
                  <a:schemeClr val="dk1"/>
                </a:solidFill>
                <a:latin typeface="Poppins Light"/>
                <a:ea typeface="Poppins Light"/>
                <a:cs typeface="Poppins Light"/>
                <a:sym typeface="Poppins Light"/>
              </a:defRPr>
            </a:lvl9pPr>
          </a:lstStyle>
          <a:p>
            <a:pPr marL="127000" indent="0" algn="ctr">
              <a:buClrTx/>
              <a:buFont typeface="Poppins Light"/>
              <a:buNone/>
            </a:pPr>
            <a:r>
              <a:rPr lang="fr-FR" sz="1100" b="1" dirty="0"/>
              <a:t>Changement des normes sociales </a:t>
            </a:r>
          </a:p>
          <a:p>
            <a:pPr marL="127000" indent="0" algn="ctr">
              <a:buClrTx/>
              <a:buFont typeface="Poppins Light"/>
              <a:buNone/>
            </a:pPr>
            <a:r>
              <a:rPr lang="fr-FR" sz="1100" dirty="0"/>
              <a:t>Les actions de plaidoyer et de communication ont suscité une prise de conscience quant à l'importance de la protection des EM. L'évaluation a révélé une motivation marquée chez les acteurs, bien que celle-ci soit parfois irrégulière, à maintenir les acquis obtenus.</a:t>
            </a:r>
          </a:p>
        </p:txBody>
      </p:sp>
      <p:sp>
        <p:nvSpPr>
          <p:cNvPr id="9" name="Google Shape;194;p19">
            <a:extLst>
              <a:ext uri="{FF2B5EF4-FFF2-40B4-BE49-F238E27FC236}">
                <a16:creationId xmlns:a16="http://schemas.microsoft.com/office/drawing/2014/main" id="{FE0FA266-A501-79B1-3190-5BE8BB95BE97}"/>
              </a:ext>
            </a:extLst>
          </p:cNvPr>
          <p:cNvSpPr txBox="1">
            <a:spLocks/>
          </p:cNvSpPr>
          <p:nvPr/>
        </p:nvSpPr>
        <p:spPr>
          <a:xfrm>
            <a:off x="4265013" y="2355398"/>
            <a:ext cx="1915876" cy="1710214"/>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30200" algn="l" rtl="0">
              <a:lnSpc>
                <a:spcPct val="100000"/>
              </a:lnSpc>
              <a:spcBef>
                <a:spcPts val="600"/>
              </a:spcBef>
              <a:spcAft>
                <a:spcPts val="0"/>
              </a:spcAft>
              <a:buClr>
                <a:schemeClr val="lt2"/>
              </a:buClr>
              <a:buSzPts val="1600"/>
              <a:buFont typeface="Poppins Light"/>
              <a:buChar char="￮"/>
              <a:defRPr sz="1600" b="0" i="0" u="none" strike="noStrike" cap="none">
                <a:solidFill>
                  <a:schemeClr val="dk1"/>
                </a:solidFill>
                <a:latin typeface="Poppins Light"/>
                <a:ea typeface="Poppins Light"/>
                <a:cs typeface="Poppins Light"/>
                <a:sym typeface="Poppins Light"/>
              </a:defRPr>
            </a:lvl1pPr>
            <a:lvl2pPr marL="914400" marR="0" lvl="1" indent="-330200" algn="l" rtl="0">
              <a:lnSpc>
                <a:spcPct val="100000"/>
              </a:lnSpc>
              <a:spcBef>
                <a:spcPts val="0"/>
              </a:spcBef>
              <a:spcAft>
                <a:spcPts val="0"/>
              </a:spcAft>
              <a:buClr>
                <a:schemeClr val="lt2"/>
              </a:buClr>
              <a:buSzPts val="1600"/>
              <a:buFont typeface="Poppins Light"/>
              <a:buChar char="￮"/>
              <a:defRPr sz="1600" b="0" i="0" u="none" strike="noStrike" cap="none">
                <a:solidFill>
                  <a:schemeClr val="dk1"/>
                </a:solidFill>
                <a:latin typeface="Poppins Light"/>
                <a:ea typeface="Poppins Light"/>
                <a:cs typeface="Poppins Light"/>
                <a:sym typeface="Poppins Light"/>
              </a:defRPr>
            </a:lvl2pPr>
            <a:lvl3pPr marL="1371600" marR="0" lvl="2" indent="-330200" algn="l" rtl="0">
              <a:lnSpc>
                <a:spcPct val="100000"/>
              </a:lnSpc>
              <a:spcBef>
                <a:spcPts val="0"/>
              </a:spcBef>
              <a:spcAft>
                <a:spcPts val="0"/>
              </a:spcAft>
              <a:buClr>
                <a:schemeClr val="lt2"/>
              </a:buClr>
              <a:buSzPts val="1600"/>
              <a:buFont typeface="Poppins Light"/>
              <a:buChar char="￮"/>
              <a:defRPr sz="1600" b="0" i="0" u="none" strike="noStrike" cap="none">
                <a:solidFill>
                  <a:schemeClr val="dk1"/>
                </a:solidFill>
                <a:latin typeface="Poppins Light"/>
                <a:ea typeface="Poppins Light"/>
                <a:cs typeface="Poppins Light"/>
                <a:sym typeface="Poppins Light"/>
              </a:defRPr>
            </a:lvl3pPr>
            <a:lvl4pPr marL="1828800" marR="0" lvl="3" indent="-330200" algn="l" rtl="0">
              <a:lnSpc>
                <a:spcPct val="100000"/>
              </a:lnSpc>
              <a:spcBef>
                <a:spcPts val="0"/>
              </a:spcBef>
              <a:spcAft>
                <a:spcPts val="0"/>
              </a:spcAft>
              <a:buClr>
                <a:srgbClr val="CCCCCC"/>
              </a:buClr>
              <a:buSzPts val="1600"/>
              <a:buFont typeface="Poppins Light"/>
              <a:buChar char="●"/>
              <a:defRPr sz="1600" b="0" i="0" u="none" strike="noStrike" cap="none">
                <a:solidFill>
                  <a:schemeClr val="dk1"/>
                </a:solidFill>
                <a:latin typeface="Poppins Light"/>
                <a:ea typeface="Poppins Light"/>
                <a:cs typeface="Poppins Light"/>
                <a:sym typeface="Poppins Light"/>
              </a:defRPr>
            </a:lvl4pPr>
            <a:lvl5pPr marL="2286000" marR="0" lvl="4" indent="-330200" algn="l" rtl="0">
              <a:lnSpc>
                <a:spcPct val="100000"/>
              </a:lnSpc>
              <a:spcBef>
                <a:spcPts val="0"/>
              </a:spcBef>
              <a:spcAft>
                <a:spcPts val="0"/>
              </a:spcAft>
              <a:buClr>
                <a:srgbClr val="CCCCCC"/>
              </a:buClr>
              <a:buSzPts val="1600"/>
              <a:buFont typeface="Poppins Light"/>
              <a:buChar char="○"/>
              <a:defRPr sz="1600" b="0" i="0" u="none" strike="noStrike" cap="none">
                <a:solidFill>
                  <a:schemeClr val="dk1"/>
                </a:solidFill>
                <a:latin typeface="Poppins Light"/>
                <a:ea typeface="Poppins Light"/>
                <a:cs typeface="Poppins Light"/>
                <a:sym typeface="Poppins Light"/>
              </a:defRPr>
            </a:lvl5pPr>
            <a:lvl6pPr marL="2743200" marR="0" lvl="5" indent="-330200" algn="l" rtl="0">
              <a:lnSpc>
                <a:spcPct val="100000"/>
              </a:lnSpc>
              <a:spcBef>
                <a:spcPts val="0"/>
              </a:spcBef>
              <a:spcAft>
                <a:spcPts val="0"/>
              </a:spcAft>
              <a:buClr>
                <a:srgbClr val="CCCCCC"/>
              </a:buClr>
              <a:buSzPts val="1600"/>
              <a:buFont typeface="Poppins Light"/>
              <a:buChar char="■"/>
              <a:defRPr sz="1600" b="0" i="0" u="none" strike="noStrike" cap="none">
                <a:solidFill>
                  <a:schemeClr val="dk1"/>
                </a:solidFill>
                <a:latin typeface="Poppins Light"/>
                <a:ea typeface="Poppins Light"/>
                <a:cs typeface="Poppins Light"/>
                <a:sym typeface="Poppins Light"/>
              </a:defRPr>
            </a:lvl6pPr>
            <a:lvl7pPr marL="3200400" marR="0" lvl="6" indent="-330200" algn="l" rtl="0">
              <a:lnSpc>
                <a:spcPct val="100000"/>
              </a:lnSpc>
              <a:spcBef>
                <a:spcPts val="0"/>
              </a:spcBef>
              <a:spcAft>
                <a:spcPts val="0"/>
              </a:spcAft>
              <a:buClr>
                <a:srgbClr val="CCCCCC"/>
              </a:buClr>
              <a:buSzPts val="1600"/>
              <a:buFont typeface="Poppins Light"/>
              <a:buChar char="●"/>
              <a:defRPr sz="1600" b="0" i="0" u="none" strike="noStrike" cap="none">
                <a:solidFill>
                  <a:schemeClr val="dk1"/>
                </a:solidFill>
                <a:latin typeface="Poppins Light"/>
                <a:ea typeface="Poppins Light"/>
                <a:cs typeface="Poppins Light"/>
                <a:sym typeface="Poppins Light"/>
              </a:defRPr>
            </a:lvl7pPr>
            <a:lvl8pPr marL="3657600" marR="0" lvl="7" indent="-330200" algn="l" rtl="0">
              <a:lnSpc>
                <a:spcPct val="100000"/>
              </a:lnSpc>
              <a:spcBef>
                <a:spcPts val="0"/>
              </a:spcBef>
              <a:spcAft>
                <a:spcPts val="0"/>
              </a:spcAft>
              <a:buClr>
                <a:srgbClr val="CCCCCC"/>
              </a:buClr>
              <a:buSzPts val="1600"/>
              <a:buFont typeface="Poppins Light"/>
              <a:buChar char="○"/>
              <a:defRPr sz="1600" b="0" i="0" u="none" strike="noStrike" cap="none">
                <a:solidFill>
                  <a:schemeClr val="dk1"/>
                </a:solidFill>
                <a:latin typeface="Poppins Light"/>
                <a:ea typeface="Poppins Light"/>
                <a:cs typeface="Poppins Light"/>
                <a:sym typeface="Poppins Light"/>
              </a:defRPr>
            </a:lvl8pPr>
            <a:lvl9pPr marL="4114800" marR="0" lvl="8" indent="-330200" algn="l" rtl="0">
              <a:lnSpc>
                <a:spcPct val="100000"/>
              </a:lnSpc>
              <a:spcBef>
                <a:spcPts val="0"/>
              </a:spcBef>
              <a:spcAft>
                <a:spcPts val="0"/>
              </a:spcAft>
              <a:buClr>
                <a:srgbClr val="CCCCCC"/>
              </a:buClr>
              <a:buSzPts val="1600"/>
              <a:buFont typeface="Poppins Light"/>
              <a:buChar char="■"/>
              <a:defRPr sz="1600" b="0" i="0" u="none" strike="noStrike" cap="none">
                <a:solidFill>
                  <a:schemeClr val="dk1"/>
                </a:solidFill>
                <a:latin typeface="Poppins Light"/>
                <a:ea typeface="Poppins Light"/>
                <a:cs typeface="Poppins Light"/>
                <a:sym typeface="Poppins Light"/>
              </a:defRPr>
            </a:lvl9pPr>
          </a:lstStyle>
          <a:p>
            <a:pPr marL="127000" indent="0" algn="ctr" defTabSz="914400" eaLnBrk="1" fontAlgn="auto" latinLnBrk="0" hangingPunct="1">
              <a:buClrTx/>
              <a:buNone/>
              <a:tabLst/>
              <a:defRPr/>
            </a:pPr>
            <a:r>
              <a:rPr lang="fr-FR" sz="1100" b="1" dirty="0">
                <a:sym typeface="Arial"/>
              </a:rPr>
              <a:t>Formation initiale</a:t>
            </a:r>
          </a:p>
          <a:p>
            <a:pPr marL="127000" marR="0" lvl="0" indent="0" algn="ctr" defTabSz="914400" rtl="0" eaLnBrk="1" fontAlgn="auto" latinLnBrk="0" hangingPunct="1">
              <a:lnSpc>
                <a:spcPct val="100000"/>
              </a:lnSpc>
              <a:spcBef>
                <a:spcPts val="0"/>
              </a:spcBef>
              <a:spcAft>
                <a:spcPts val="0"/>
              </a:spcAft>
              <a:buClrTx/>
              <a:buSzTx/>
              <a:buFont typeface="Poppins Light"/>
              <a:buNone/>
              <a:tabLst/>
              <a:defRPr/>
            </a:pPr>
            <a:endParaRPr kumimoji="0" lang="fr-FR" sz="1100" b="0" i="0" u="none" strike="noStrike" kern="0" cap="none" spc="0" normalizeH="0" baseline="0" noProof="0" dirty="0">
              <a:ln>
                <a:noFill/>
              </a:ln>
              <a:solidFill>
                <a:srgbClr val="000000"/>
              </a:solidFill>
              <a:effectLst/>
              <a:uLnTx/>
              <a:uFillTx/>
              <a:latin typeface="Arial"/>
              <a:cs typeface="Arial"/>
              <a:sym typeface="Arial"/>
            </a:endParaRPr>
          </a:p>
          <a:p>
            <a:pPr marL="127000" lvl="0" indent="0" algn="ctr">
              <a:spcBef>
                <a:spcPts val="0"/>
              </a:spcBef>
              <a:buClrTx/>
              <a:buSzTx/>
              <a:buNone/>
              <a:defRPr/>
            </a:pPr>
            <a:r>
              <a:rPr lang="fr-FR" sz="1100" dirty="0">
                <a:sym typeface="Arial"/>
              </a:rPr>
              <a:t>L'enrichissement du contenu du programme de formation initiale a été réalisé par l'intégration de la thématique de la migration pour les acteurs de la protection judiciaire et sociale.</a:t>
            </a:r>
          </a:p>
        </p:txBody>
      </p:sp>
    </p:spTree>
    <p:extLst>
      <p:ext uri="{BB962C8B-B14F-4D97-AF65-F5344CB8AC3E}">
        <p14:creationId xmlns:p14="http://schemas.microsoft.com/office/powerpoint/2010/main" val="12962041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P spid="7" grpId="0"/>
      <p:bldP spid="8" grpId="0"/>
      <p:bldP spid="9"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187"/>
        <p:cNvGrpSpPr/>
        <p:nvPr/>
      </p:nvGrpSpPr>
      <p:grpSpPr>
        <a:xfrm>
          <a:off x="0" y="0"/>
          <a:ext cx="0" cy="0"/>
          <a:chOff x="0" y="0"/>
          <a:chExt cx="0" cy="0"/>
        </a:xfrm>
      </p:grpSpPr>
      <p:sp>
        <p:nvSpPr>
          <p:cNvPr id="195" name="Google Shape;195;p19"/>
          <p:cNvSpPr txBox="1">
            <a:spLocks noGrp="1"/>
          </p:cNvSpPr>
          <p:nvPr>
            <p:ph type="sldNum" idx="12"/>
          </p:nvPr>
        </p:nvSpPr>
        <p:spPr>
          <a:xfrm>
            <a:off x="8555875" y="4576450"/>
            <a:ext cx="435600" cy="4356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fld id="{00000000-1234-1234-1234-123412341234}" type="slidenum">
              <a:rPr lang="en"/>
              <a:t>40</a:t>
            </a:fld>
            <a:endParaRPr/>
          </a:p>
        </p:txBody>
      </p:sp>
      <p:grpSp>
        <p:nvGrpSpPr>
          <p:cNvPr id="196" name="Google Shape;196;p19"/>
          <p:cNvGrpSpPr/>
          <p:nvPr/>
        </p:nvGrpSpPr>
        <p:grpSpPr>
          <a:xfrm>
            <a:off x="6438110" y="3653462"/>
            <a:ext cx="369505" cy="369505"/>
            <a:chOff x="2594050" y="1631825"/>
            <a:chExt cx="439625" cy="439625"/>
          </a:xfrm>
        </p:grpSpPr>
        <p:sp>
          <p:nvSpPr>
            <p:cNvPr id="197" name="Google Shape;197;p19"/>
            <p:cNvSpPr/>
            <p:nvPr/>
          </p:nvSpPr>
          <p:spPr>
            <a:xfrm>
              <a:off x="2594050" y="1883300"/>
              <a:ext cx="188175" cy="188150"/>
            </a:xfrm>
            <a:custGeom>
              <a:avLst/>
              <a:gdLst/>
              <a:ahLst/>
              <a:cxnLst/>
              <a:rect l="l" t="t" r="r" b="b"/>
              <a:pathLst>
                <a:path w="7527" h="7526" fill="none" extrusionOk="0">
                  <a:moveTo>
                    <a:pt x="5992" y="0"/>
                  </a:moveTo>
                  <a:lnTo>
                    <a:pt x="537" y="6430"/>
                  </a:lnTo>
                  <a:lnTo>
                    <a:pt x="1" y="7526"/>
                  </a:lnTo>
                  <a:lnTo>
                    <a:pt x="1097" y="6990"/>
                  </a:lnTo>
                  <a:lnTo>
                    <a:pt x="7526" y="1534"/>
                  </a:lnTo>
                  <a:lnTo>
                    <a:pt x="5992" y="0"/>
                  </a:lnTo>
                  <a:close/>
                </a:path>
              </a:pathLst>
            </a:custGeom>
            <a:noFill/>
            <a:ln w="12175" cap="rnd"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8" name="Google Shape;198;p19"/>
            <p:cNvSpPr/>
            <p:nvPr/>
          </p:nvSpPr>
          <p:spPr>
            <a:xfrm>
              <a:off x="2857700" y="1631825"/>
              <a:ext cx="175975" cy="176000"/>
            </a:xfrm>
            <a:custGeom>
              <a:avLst/>
              <a:gdLst/>
              <a:ahLst/>
              <a:cxnLst/>
              <a:rect l="l" t="t" r="r" b="b"/>
              <a:pathLst>
                <a:path w="7039" h="7040" fill="none" extrusionOk="0">
                  <a:moveTo>
                    <a:pt x="268" y="2704"/>
                  </a:moveTo>
                  <a:lnTo>
                    <a:pt x="4336" y="6771"/>
                  </a:lnTo>
                  <a:lnTo>
                    <a:pt x="4336" y="6771"/>
                  </a:lnTo>
                  <a:lnTo>
                    <a:pt x="4336" y="6771"/>
                  </a:lnTo>
                  <a:lnTo>
                    <a:pt x="4652" y="6917"/>
                  </a:lnTo>
                  <a:lnTo>
                    <a:pt x="4993" y="7015"/>
                  </a:lnTo>
                  <a:lnTo>
                    <a:pt x="5310" y="7039"/>
                  </a:lnTo>
                  <a:lnTo>
                    <a:pt x="5651" y="7039"/>
                  </a:lnTo>
                  <a:lnTo>
                    <a:pt x="5992" y="6966"/>
                  </a:lnTo>
                  <a:lnTo>
                    <a:pt x="6308" y="6844"/>
                  </a:lnTo>
                  <a:lnTo>
                    <a:pt x="6454" y="6747"/>
                  </a:lnTo>
                  <a:lnTo>
                    <a:pt x="6601" y="6674"/>
                  </a:lnTo>
                  <a:lnTo>
                    <a:pt x="6747" y="6552"/>
                  </a:lnTo>
                  <a:lnTo>
                    <a:pt x="6893" y="6430"/>
                  </a:lnTo>
                  <a:lnTo>
                    <a:pt x="6893" y="6430"/>
                  </a:lnTo>
                  <a:lnTo>
                    <a:pt x="6942" y="6357"/>
                  </a:lnTo>
                  <a:lnTo>
                    <a:pt x="7015" y="6260"/>
                  </a:lnTo>
                  <a:lnTo>
                    <a:pt x="7039" y="6138"/>
                  </a:lnTo>
                  <a:lnTo>
                    <a:pt x="7039" y="6041"/>
                  </a:lnTo>
                  <a:lnTo>
                    <a:pt x="7039" y="6041"/>
                  </a:lnTo>
                  <a:lnTo>
                    <a:pt x="7039" y="5943"/>
                  </a:lnTo>
                  <a:lnTo>
                    <a:pt x="7015" y="5846"/>
                  </a:lnTo>
                  <a:lnTo>
                    <a:pt x="6942" y="5748"/>
                  </a:lnTo>
                  <a:lnTo>
                    <a:pt x="6893" y="5651"/>
                  </a:lnTo>
                  <a:lnTo>
                    <a:pt x="1389" y="147"/>
                  </a:lnTo>
                  <a:lnTo>
                    <a:pt x="1389" y="147"/>
                  </a:lnTo>
                  <a:lnTo>
                    <a:pt x="1291" y="98"/>
                  </a:lnTo>
                  <a:lnTo>
                    <a:pt x="1194" y="25"/>
                  </a:lnTo>
                  <a:lnTo>
                    <a:pt x="1096" y="0"/>
                  </a:lnTo>
                  <a:lnTo>
                    <a:pt x="999" y="0"/>
                  </a:lnTo>
                  <a:lnTo>
                    <a:pt x="999" y="0"/>
                  </a:lnTo>
                  <a:lnTo>
                    <a:pt x="902" y="0"/>
                  </a:lnTo>
                  <a:lnTo>
                    <a:pt x="780" y="25"/>
                  </a:lnTo>
                  <a:lnTo>
                    <a:pt x="682" y="98"/>
                  </a:lnTo>
                  <a:lnTo>
                    <a:pt x="609" y="147"/>
                  </a:lnTo>
                  <a:lnTo>
                    <a:pt x="609" y="147"/>
                  </a:lnTo>
                  <a:lnTo>
                    <a:pt x="487" y="293"/>
                  </a:lnTo>
                  <a:lnTo>
                    <a:pt x="366" y="439"/>
                  </a:lnTo>
                  <a:lnTo>
                    <a:pt x="293" y="585"/>
                  </a:lnTo>
                  <a:lnTo>
                    <a:pt x="195" y="731"/>
                  </a:lnTo>
                  <a:lnTo>
                    <a:pt x="73" y="1048"/>
                  </a:lnTo>
                  <a:lnTo>
                    <a:pt x="0" y="1389"/>
                  </a:lnTo>
                  <a:lnTo>
                    <a:pt x="0" y="1730"/>
                  </a:lnTo>
                  <a:lnTo>
                    <a:pt x="25" y="2046"/>
                  </a:lnTo>
                  <a:lnTo>
                    <a:pt x="122" y="2387"/>
                  </a:lnTo>
                  <a:lnTo>
                    <a:pt x="268" y="2704"/>
                  </a:lnTo>
                  <a:lnTo>
                    <a:pt x="268" y="2704"/>
                  </a:lnTo>
                  <a:close/>
                </a:path>
              </a:pathLst>
            </a:custGeom>
            <a:noFill/>
            <a:ln w="12175" cap="rnd"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9" name="Google Shape;199;p19"/>
            <p:cNvSpPr/>
            <p:nvPr/>
          </p:nvSpPr>
          <p:spPr>
            <a:xfrm>
              <a:off x="2662850" y="1699400"/>
              <a:ext cx="303250" cy="303250"/>
            </a:xfrm>
            <a:custGeom>
              <a:avLst/>
              <a:gdLst/>
              <a:ahLst/>
              <a:cxnLst/>
              <a:rect l="l" t="t" r="r" b="b"/>
              <a:pathLst>
                <a:path w="12130" h="12130" fill="none" extrusionOk="0">
                  <a:moveTo>
                    <a:pt x="8038" y="1"/>
                  </a:moveTo>
                  <a:lnTo>
                    <a:pt x="4872" y="3191"/>
                  </a:lnTo>
                  <a:lnTo>
                    <a:pt x="4872" y="3191"/>
                  </a:lnTo>
                  <a:lnTo>
                    <a:pt x="4628" y="3094"/>
                  </a:lnTo>
                  <a:lnTo>
                    <a:pt x="4385" y="2997"/>
                  </a:lnTo>
                  <a:lnTo>
                    <a:pt x="4092" y="2899"/>
                  </a:lnTo>
                  <a:lnTo>
                    <a:pt x="3800" y="2850"/>
                  </a:lnTo>
                  <a:lnTo>
                    <a:pt x="3484" y="2777"/>
                  </a:lnTo>
                  <a:lnTo>
                    <a:pt x="3167" y="2729"/>
                  </a:lnTo>
                  <a:lnTo>
                    <a:pt x="2850" y="2704"/>
                  </a:lnTo>
                  <a:lnTo>
                    <a:pt x="2534" y="2704"/>
                  </a:lnTo>
                  <a:lnTo>
                    <a:pt x="2534" y="2704"/>
                  </a:lnTo>
                  <a:lnTo>
                    <a:pt x="2241" y="2704"/>
                  </a:lnTo>
                  <a:lnTo>
                    <a:pt x="1949" y="2729"/>
                  </a:lnTo>
                  <a:lnTo>
                    <a:pt x="1633" y="2777"/>
                  </a:lnTo>
                  <a:lnTo>
                    <a:pt x="1316" y="2850"/>
                  </a:lnTo>
                  <a:lnTo>
                    <a:pt x="999" y="2972"/>
                  </a:lnTo>
                  <a:lnTo>
                    <a:pt x="707" y="3094"/>
                  </a:lnTo>
                  <a:lnTo>
                    <a:pt x="415" y="3289"/>
                  </a:lnTo>
                  <a:lnTo>
                    <a:pt x="147" y="3508"/>
                  </a:lnTo>
                  <a:lnTo>
                    <a:pt x="147" y="3508"/>
                  </a:lnTo>
                  <a:lnTo>
                    <a:pt x="74" y="3581"/>
                  </a:lnTo>
                  <a:lnTo>
                    <a:pt x="25" y="3678"/>
                  </a:lnTo>
                  <a:lnTo>
                    <a:pt x="1" y="3776"/>
                  </a:lnTo>
                  <a:lnTo>
                    <a:pt x="1" y="3898"/>
                  </a:lnTo>
                  <a:lnTo>
                    <a:pt x="1" y="3898"/>
                  </a:lnTo>
                  <a:lnTo>
                    <a:pt x="1" y="3995"/>
                  </a:lnTo>
                  <a:lnTo>
                    <a:pt x="25" y="4093"/>
                  </a:lnTo>
                  <a:lnTo>
                    <a:pt x="74" y="4190"/>
                  </a:lnTo>
                  <a:lnTo>
                    <a:pt x="147" y="4287"/>
                  </a:lnTo>
                  <a:lnTo>
                    <a:pt x="7843" y="11984"/>
                  </a:lnTo>
                  <a:lnTo>
                    <a:pt x="7843" y="11984"/>
                  </a:lnTo>
                  <a:lnTo>
                    <a:pt x="7941" y="12057"/>
                  </a:lnTo>
                  <a:lnTo>
                    <a:pt x="8038" y="12105"/>
                  </a:lnTo>
                  <a:lnTo>
                    <a:pt x="8135" y="12130"/>
                  </a:lnTo>
                  <a:lnTo>
                    <a:pt x="8233" y="12130"/>
                  </a:lnTo>
                  <a:lnTo>
                    <a:pt x="8233" y="12130"/>
                  </a:lnTo>
                  <a:lnTo>
                    <a:pt x="8355" y="12130"/>
                  </a:lnTo>
                  <a:lnTo>
                    <a:pt x="8452" y="12105"/>
                  </a:lnTo>
                  <a:lnTo>
                    <a:pt x="8549" y="12057"/>
                  </a:lnTo>
                  <a:lnTo>
                    <a:pt x="8622" y="11984"/>
                  </a:lnTo>
                  <a:lnTo>
                    <a:pt x="8622" y="11984"/>
                  </a:lnTo>
                  <a:lnTo>
                    <a:pt x="8842" y="11716"/>
                  </a:lnTo>
                  <a:lnTo>
                    <a:pt x="9036" y="11423"/>
                  </a:lnTo>
                  <a:lnTo>
                    <a:pt x="9158" y="11131"/>
                  </a:lnTo>
                  <a:lnTo>
                    <a:pt x="9280" y="10814"/>
                  </a:lnTo>
                  <a:lnTo>
                    <a:pt x="9353" y="10498"/>
                  </a:lnTo>
                  <a:lnTo>
                    <a:pt x="9402" y="10181"/>
                  </a:lnTo>
                  <a:lnTo>
                    <a:pt x="9426" y="9889"/>
                  </a:lnTo>
                  <a:lnTo>
                    <a:pt x="9426" y="9597"/>
                  </a:lnTo>
                  <a:lnTo>
                    <a:pt x="9426" y="9597"/>
                  </a:lnTo>
                  <a:lnTo>
                    <a:pt x="9426" y="9280"/>
                  </a:lnTo>
                  <a:lnTo>
                    <a:pt x="9402" y="8964"/>
                  </a:lnTo>
                  <a:lnTo>
                    <a:pt x="9353" y="8647"/>
                  </a:lnTo>
                  <a:lnTo>
                    <a:pt x="9280" y="8330"/>
                  </a:lnTo>
                  <a:lnTo>
                    <a:pt x="9231" y="8038"/>
                  </a:lnTo>
                  <a:lnTo>
                    <a:pt x="9134" y="7746"/>
                  </a:lnTo>
                  <a:lnTo>
                    <a:pt x="9036" y="7502"/>
                  </a:lnTo>
                  <a:lnTo>
                    <a:pt x="8939" y="7259"/>
                  </a:lnTo>
                  <a:lnTo>
                    <a:pt x="12130" y="4093"/>
                  </a:lnTo>
                </a:path>
              </a:pathLst>
            </a:custGeom>
            <a:noFill/>
            <a:ln w="12175" cap="rnd"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0" name="Google Shape;200;p19"/>
            <p:cNvSpPr/>
            <p:nvPr/>
          </p:nvSpPr>
          <p:spPr>
            <a:xfrm>
              <a:off x="2801675" y="1740825"/>
              <a:ext cx="49950" cy="49950"/>
            </a:xfrm>
            <a:custGeom>
              <a:avLst/>
              <a:gdLst/>
              <a:ahLst/>
              <a:cxnLst/>
              <a:rect l="l" t="t" r="r" b="b"/>
              <a:pathLst>
                <a:path w="1998" h="1998" fill="none" extrusionOk="0">
                  <a:moveTo>
                    <a:pt x="1" y="1997"/>
                  </a:moveTo>
                  <a:lnTo>
                    <a:pt x="1998" y="0"/>
                  </a:lnTo>
                </a:path>
              </a:pathLst>
            </a:custGeom>
            <a:noFill/>
            <a:ln w="12175" cap="rnd"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2" name="Titre 2">
            <a:extLst>
              <a:ext uri="{FF2B5EF4-FFF2-40B4-BE49-F238E27FC236}">
                <a16:creationId xmlns:a16="http://schemas.microsoft.com/office/drawing/2014/main" id="{174C4ED9-B284-011B-E6E4-FF148343A1CD}"/>
              </a:ext>
            </a:extLst>
          </p:cNvPr>
          <p:cNvSpPr txBox="1">
            <a:spLocks/>
          </p:cNvSpPr>
          <p:nvPr/>
        </p:nvSpPr>
        <p:spPr>
          <a:xfrm>
            <a:off x="457200" y="708925"/>
            <a:ext cx="5220300" cy="68310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fr-FR" sz="3600" b="1" dirty="0">
                <a:solidFill>
                  <a:schemeClr val="dk1"/>
                </a:solidFill>
                <a:latin typeface="Poppins"/>
                <a:cs typeface="Poppins"/>
                <a:sym typeface="Poppins"/>
              </a:rPr>
              <a:t>Durabilité </a:t>
            </a:r>
          </a:p>
        </p:txBody>
      </p:sp>
      <p:sp>
        <p:nvSpPr>
          <p:cNvPr id="4" name="ZoneTexte 3">
            <a:extLst>
              <a:ext uri="{FF2B5EF4-FFF2-40B4-BE49-F238E27FC236}">
                <a16:creationId xmlns:a16="http://schemas.microsoft.com/office/drawing/2014/main" id="{04501A72-52A3-1972-78AB-E2FC7495E200}"/>
              </a:ext>
            </a:extLst>
          </p:cNvPr>
          <p:cNvSpPr txBox="1"/>
          <p:nvPr/>
        </p:nvSpPr>
        <p:spPr>
          <a:xfrm>
            <a:off x="457201" y="1871963"/>
            <a:ext cx="5638800" cy="261610"/>
          </a:xfrm>
          <a:prstGeom prst="rect">
            <a:avLst/>
          </a:prstGeom>
          <a:solidFill>
            <a:srgbClr val="00B0F0"/>
          </a:solidFill>
        </p:spPr>
        <p:txBody>
          <a:bodyPr wrap="square" rtlCol="0">
            <a:spAutoFit/>
          </a:bodyPr>
          <a:lstStyle/>
          <a:p>
            <a:pPr algn="ctr"/>
            <a:r>
              <a:rPr lang="fr-FR" sz="1100" dirty="0">
                <a:solidFill>
                  <a:schemeClr val="tx1"/>
                </a:solidFill>
                <a:latin typeface="Poppins Light"/>
                <a:cs typeface="Poppins Light"/>
                <a:sym typeface="Poppins Light"/>
              </a:rPr>
              <a:t>Durabilité modérée</a:t>
            </a:r>
          </a:p>
        </p:txBody>
      </p:sp>
      <p:sp>
        <p:nvSpPr>
          <p:cNvPr id="5" name="Triangle isocèle 4">
            <a:extLst>
              <a:ext uri="{FF2B5EF4-FFF2-40B4-BE49-F238E27FC236}">
                <a16:creationId xmlns:a16="http://schemas.microsoft.com/office/drawing/2014/main" id="{0E5129D7-E84F-2B8F-6174-140F598AE0D1}"/>
              </a:ext>
            </a:extLst>
          </p:cNvPr>
          <p:cNvSpPr/>
          <p:nvPr/>
        </p:nvSpPr>
        <p:spPr>
          <a:xfrm rot="10800000">
            <a:off x="458582" y="2136357"/>
            <a:ext cx="5615055" cy="216999"/>
          </a:xfrm>
          <a:prstGeom prst="triangle">
            <a:avLst/>
          </a:prstGeom>
          <a:solidFill>
            <a:schemeClr val="bg1">
              <a:lumMod val="95000"/>
            </a:schemeClr>
          </a:solidFill>
          <a:ln>
            <a:solidFill>
              <a:schemeClr val="bg1">
                <a:lumMod val="9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Google Shape;194;p19">
            <a:extLst>
              <a:ext uri="{FF2B5EF4-FFF2-40B4-BE49-F238E27FC236}">
                <a16:creationId xmlns:a16="http://schemas.microsoft.com/office/drawing/2014/main" id="{3AF37212-FE61-9247-A202-0A7A0BBDAECF}"/>
              </a:ext>
            </a:extLst>
          </p:cNvPr>
          <p:cNvSpPr txBox="1">
            <a:spLocks noGrp="1"/>
          </p:cNvSpPr>
          <p:nvPr>
            <p:ph type="body" idx="1"/>
          </p:nvPr>
        </p:nvSpPr>
        <p:spPr>
          <a:xfrm>
            <a:off x="123825" y="2655654"/>
            <a:ext cx="2181225" cy="1602021"/>
          </a:xfrm>
          <a:prstGeom prst="rect">
            <a:avLst/>
          </a:prstGeom>
        </p:spPr>
        <p:txBody>
          <a:bodyPr spcFirstLastPara="1" wrap="square" lIns="91425" tIns="91425" rIns="91425" bIns="91425" anchor="t" anchorCtr="0">
            <a:noAutofit/>
          </a:bodyPr>
          <a:lstStyle/>
          <a:p>
            <a:pPr marL="127000" marR="0" lvl="0" indent="0" algn="ctr" defTabSz="914400" rtl="0" eaLnBrk="1" fontAlgn="auto" latinLnBrk="0" hangingPunct="1">
              <a:lnSpc>
                <a:spcPct val="100000"/>
              </a:lnSpc>
              <a:spcBef>
                <a:spcPts val="600"/>
              </a:spcBef>
              <a:spcAft>
                <a:spcPts val="0"/>
              </a:spcAft>
              <a:buClrTx/>
              <a:buSzPts val="1600"/>
              <a:buFont typeface="Poppins Light"/>
              <a:buNone/>
              <a:tabLst/>
              <a:defRPr/>
            </a:pPr>
            <a:r>
              <a:rPr kumimoji="0" lang="fr-FR" sz="1100" b="1" i="0" u="none" strike="noStrike" kern="0" cap="none" spc="0" normalizeH="0" baseline="0" noProof="0" dirty="0">
                <a:ln>
                  <a:noFill/>
                </a:ln>
                <a:solidFill>
                  <a:srgbClr val="000000"/>
                </a:solidFill>
                <a:effectLst/>
                <a:uLnTx/>
                <a:uFillTx/>
                <a:latin typeface="Poppins Light"/>
                <a:cs typeface="Poppins Light"/>
                <a:sym typeface="Poppins Light"/>
              </a:rPr>
              <a:t>Arrêt du financement</a:t>
            </a:r>
          </a:p>
          <a:p>
            <a:pPr marL="127000" marR="0" lvl="0" indent="0" algn="ctr" defTabSz="914400" rtl="0" eaLnBrk="1" fontAlgn="auto" latinLnBrk="0" hangingPunct="1">
              <a:lnSpc>
                <a:spcPct val="100000"/>
              </a:lnSpc>
              <a:spcBef>
                <a:spcPts val="600"/>
              </a:spcBef>
              <a:spcAft>
                <a:spcPts val="0"/>
              </a:spcAft>
              <a:buClrTx/>
              <a:buSzPts val="1600"/>
              <a:buFont typeface="Poppins Light"/>
              <a:buNone/>
              <a:tabLst/>
              <a:defRPr/>
            </a:pPr>
            <a:r>
              <a:rPr kumimoji="0" lang="fr-FR" sz="1100" b="0" i="0" u="none" strike="noStrike" kern="0" cap="none" spc="0" normalizeH="0" baseline="0" noProof="0" dirty="0">
                <a:ln>
                  <a:noFill/>
                </a:ln>
                <a:solidFill>
                  <a:srgbClr val="000000"/>
                </a:solidFill>
                <a:effectLst/>
                <a:uLnTx/>
                <a:uFillTx/>
                <a:latin typeface="Poppins Light"/>
                <a:cs typeface="Poppins Light"/>
                <a:sym typeface="Poppins Light"/>
              </a:rPr>
              <a:t>L’arrêt du financement impacte l’hébergement, la scolarité et la prise en charge médicale des EM</a:t>
            </a:r>
          </a:p>
        </p:txBody>
      </p:sp>
      <p:sp>
        <p:nvSpPr>
          <p:cNvPr id="7" name="Google Shape;194;p19">
            <a:extLst>
              <a:ext uri="{FF2B5EF4-FFF2-40B4-BE49-F238E27FC236}">
                <a16:creationId xmlns:a16="http://schemas.microsoft.com/office/drawing/2014/main" id="{81A670CD-145E-76F9-7E26-A4C1A4FCE58F}"/>
              </a:ext>
            </a:extLst>
          </p:cNvPr>
          <p:cNvSpPr txBox="1">
            <a:spLocks/>
          </p:cNvSpPr>
          <p:nvPr/>
        </p:nvSpPr>
        <p:spPr>
          <a:xfrm>
            <a:off x="2175496" y="2655654"/>
            <a:ext cx="2181225" cy="1602021"/>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30200" algn="l" rtl="0">
              <a:lnSpc>
                <a:spcPct val="100000"/>
              </a:lnSpc>
              <a:spcBef>
                <a:spcPts val="600"/>
              </a:spcBef>
              <a:spcAft>
                <a:spcPts val="0"/>
              </a:spcAft>
              <a:buClr>
                <a:schemeClr val="lt2"/>
              </a:buClr>
              <a:buSzPts val="1600"/>
              <a:buFont typeface="Poppins Light"/>
              <a:buChar char="￮"/>
              <a:defRPr sz="1600" b="0" i="0" u="none" strike="noStrike" cap="none">
                <a:solidFill>
                  <a:schemeClr val="dk1"/>
                </a:solidFill>
                <a:latin typeface="Poppins Light"/>
                <a:ea typeface="Poppins Light"/>
                <a:cs typeface="Poppins Light"/>
                <a:sym typeface="Poppins Light"/>
              </a:defRPr>
            </a:lvl1pPr>
            <a:lvl2pPr marL="914400" marR="0" lvl="1" indent="-330200" algn="l" rtl="0">
              <a:lnSpc>
                <a:spcPct val="100000"/>
              </a:lnSpc>
              <a:spcBef>
                <a:spcPts val="0"/>
              </a:spcBef>
              <a:spcAft>
                <a:spcPts val="0"/>
              </a:spcAft>
              <a:buClr>
                <a:schemeClr val="lt2"/>
              </a:buClr>
              <a:buSzPts val="1600"/>
              <a:buFont typeface="Poppins Light"/>
              <a:buChar char="￮"/>
              <a:defRPr sz="1600" b="0" i="0" u="none" strike="noStrike" cap="none">
                <a:solidFill>
                  <a:schemeClr val="dk1"/>
                </a:solidFill>
                <a:latin typeface="Poppins Light"/>
                <a:ea typeface="Poppins Light"/>
                <a:cs typeface="Poppins Light"/>
                <a:sym typeface="Poppins Light"/>
              </a:defRPr>
            </a:lvl2pPr>
            <a:lvl3pPr marL="1371600" marR="0" lvl="2" indent="-330200" algn="l" rtl="0">
              <a:lnSpc>
                <a:spcPct val="100000"/>
              </a:lnSpc>
              <a:spcBef>
                <a:spcPts val="0"/>
              </a:spcBef>
              <a:spcAft>
                <a:spcPts val="0"/>
              </a:spcAft>
              <a:buClr>
                <a:schemeClr val="lt2"/>
              </a:buClr>
              <a:buSzPts val="1600"/>
              <a:buFont typeface="Poppins Light"/>
              <a:buChar char="￮"/>
              <a:defRPr sz="1600" b="0" i="0" u="none" strike="noStrike" cap="none">
                <a:solidFill>
                  <a:schemeClr val="dk1"/>
                </a:solidFill>
                <a:latin typeface="Poppins Light"/>
                <a:ea typeface="Poppins Light"/>
                <a:cs typeface="Poppins Light"/>
                <a:sym typeface="Poppins Light"/>
              </a:defRPr>
            </a:lvl3pPr>
            <a:lvl4pPr marL="1828800" marR="0" lvl="3" indent="-330200" algn="l" rtl="0">
              <a:lnSpc>
                <a:spcPct val="100000"/>
              </a:lnSpc>
              <a:spcBef>
                <a:spcPts val="0"/>
              </a:spcBef>
              <a:spcAft>
                <a:spcPts val="0"/>
              </a:spcAft>
              <a:buClr>
                <a:srgbClr val="CCCCCC"/>
              </a:buClr>
              <a:buSzPts val="1600"/>
              <a:buFont typeface="Poppins Light"/>
              <a:buChar char="●"/>
              <a:defRPr sz="1600" b="0" i="0" u="none" strike="noStrike" cap="none">
                <a:solidFill>
                  <a:schemeClr val="dk1"/>
                </a:solidFill>
                <a:latin typeface="Poppins Light"/>
                <a:ea typeface="Poppins Light"/>
                <a:cs typeface="Poppins Light"/>
                <a:sym typeface="Poppins Light"/>
              </a:defRPr>
            </a:lvl4pPr>
            <a:lvl5pPr marL="2286000" marR="0" lvl="4" indent="-330200" algn="l" rtl="0">
              <a:lnSpc>
                <a:spcPct val="100000"/>
              </a:lnSpc>
              <a:spcBef>
                <a:spcPts val="0"/>
              </a:spcBef>
              <a:spcAft>
                <a:spcPts val="0"/>
              </a:spcAft>
              <a:buClr>
                <a:srgbClr val="CCCCCC"/>
              </a:buClr>
              <a:buSzPts val="1600"/>
              <a:buFont typeface="Poppins Light"/>
              <a:buChar char="○"/>
              <a:defRPr sz="1600" b="0" i="0" u="none" strike="noStrike" cap="none">
                <a:solidFill>
                  <a:schemeClr val="dk1"/>
                </a:solidFill>
                <a:latin typeface="Poppins Light"/>
                <a:ea typeface="Poppins Light"/>
                <a:cs typeface="Poppins Light"/>
                <a:sym typeface="Poppins Light"/>
              </a:defRPr>
            </a:lvl5pPr>
            <a:lvl6pPr marL="2743200" marR="0" lvl="5" indent="-330200" algn="l" rtl="0">
              <a:lnSpc>
                <a:spcPct val="100000"/>
              </a:lnSpc>
              <a:spcBef>
                <a:spcPts val="0"/>
              </a:spcBef>
              <a:spcAft>
                <a:spcPts val="0"/>
              </a:spcAft>
              <a:buClr>
                <a:srgbClr val="CCCCCC"/>
              </a:buClr>
              <a:buSzPts val="1600"/>
              <a:buFont typeface="Poppins Light"/>
              <a:buChar char="■"/>
              <a:defRPr sz="1600" b="0" i="0" u="none" strike="noStrike" cap="none">
                <a:solidFill>
                  <a:schemeClr val="dk1"/>
                </a:solidFill>
                <a:latin typeface="Poppins Light"/>
                <a:ea typeface="Poppins Light"/>
                <a:cs typeface="Poppins Light"/>
                <a:sym typeface="Poppins Light"/>
              </a:defRPr>
            </a:lvl6pPr>
            <a:lvl7pPr marL="3200400" marR="0" lvl="6" indent="-330200" algn="l" rtl="0">
              <a:lnSpc>
                <a:spcPct val="100000"/>
              </a:lnSpc>
              <a:spcBef>
                <a:spcPts val="0"/>
              </a:spcBef>
              <a:spcAft>
                <a:spcPts val="0"/>
              </a:spcAft>
              <a:buClr>
                <a:srgbClr val="CCCCCC"/>
              </a:buClr>
              <a:buSzPts val="1600"/>
              <a:buFont typeface="Poppins Light"/>
              <a:buChar char="●"/>
              <a:defRPr sz="1600" b="0" i="0" u="none" strike="noStrike" cap="none">
                <a:solidFill>
                  <a:schemeClr val="dk1"/>
                </a:solidFill>
                <a:latin typeface="Poppins Light"/>
                <a:ea typeface="Poppins Light"/>
                <a:cs typeface="Poppins Light"/>
                <a:sym typeface="Poppins Light"/>
              </a:defRPr>
            </a:lvl7pPr>
            <a:lvl8pPr marL="3657600" marR="0" lvl="7" indent="-330200" algn="l" rtl="0">
              <a:lnSpc>
                <a:spcPct val="100000"/>
              </a:lnSpc>
              <a:spcBef>
                <a:spcPts val="0"/>
              </a:spcBef>
              <a:spcAft>
                <a:spcPts val="0"/>
              </a:spcAft>
              <a:buClr>
                <a:srgbClr val="CCCCCC"/>
              </a:buClr>
              <a:buSzPts val="1600"/>
              <a:buFont typeface="Poppins Light"/>
              <a:buChar char="○"/>
              <a:defRPr sz="1600" b="0" i="0" u="none" strike="noStrike" cap="none">
                <a:solidFill>
                  <a:schemeClr val="dk1"/>
                </a:solidFill>
                <a:latin typeface="Poppins Light"/>
                <a:ea typeface="Poppins Light"/>
                <a:cs typeface="Poppins Light"/>
                <a:sym typeface="Poppins Light"/>
              </a:defRPr>
            </a:lvl8pPr>
            <a:lvl9pPr marL="4114800" marR="0" lvl="8" indent="-330200" algn="l" rtl="0">
              <a:lnSpc>
                <a:spcPct val="100000"/>
              </a:lnSpc>
              <a:spcBef>
                <a:spcPts val="0"/>
              </a:spcBef>
              <a:spcAft>
                <a:spcPts val="0"/>
              </a:spcAft>
              <a:buClr>
                <a:srgbClr val="CCCCCC"/>
              </a:buClr>
              <a:buSzPts val="1600"/>
              <a:buFont typeface="Poppins Light"/>
              <a:buChar char="■"/>
              <a:defRPr sz="1600" b="0" i="0" u="none" strike="noStrike" cap="none">
                <a:solidFill>
                  <a:schemeClr val="dk1"/>
                </a:solidFill>
                <a:latin typeface="Poppins Light"/>
                <a:ea typeface="Poppins Light"/>
                <a:cs typeface="Poppins Light"/>
                <a:sym typeface="Poppins Light"/>
              </a:defRPr>
            </a:lvl9pPr>
          </a:lstStyle>
          <a:p>
            <a:pPr marL="127000" indent="0" algn="ctr">
              <a:buClrTx/>
              <a:buFont typeface="Poppins Light"/>
              <a:buNone/>
            </a:pPr>
            <a:r>
              <a:rPr lang="fr-FR" sz="1100" b="1" dirty="0"/>
              <a:t>Rotation du personnel</a:t>
            </a:r>
          </a:p>
          <a:p>
            <a:pPr marL="127000" indent="0" algn="ctr">
              <a:buClrTx/>
              <a:buFont typeface="Poppins Light"/>
              <a:buNone/>
            </a:pPr>
            <a:r>
              <a:rPr lang="fr-FR" sz="1100" dirty="0"/>
              <a:t>La durabilité est affectée par le départ des employés des associations et la rotation du personnel institutionnel, en raison du manque d'ancrage des acquis.</a:t>
            </a:r>
          </a:p>
        </p:txBody>
      </p:sp>
      <p:sp>
        <p:nvSpPr>
          <p:cNvPr id="8" name="Google Shape;194;p19">
            <a:extLst>
              <a:ext uri="{FF2B5EF4-FFF2-40B4-BE49-F238E27FC236}">
                <a16:creationId xmlns:a16="http://schemas.microsoft.com/office/drawing/2014/main" id="{24787B6C-8BCD-3A0F-4256-DD019A307091}"/>
              </a:ext>
            </a:extLst>
          </p:cNvPr>
          <p:cNvSpPr txBox="1">
            <a:spLocks/>
          </p:cNvSpPr>
          <p:nvPr/>
        </p:nvSpPr>
        <p:spPr>
          <a:xfrm>
            <a:off x="4227167" y="2655653"/>
            <a:ext cx="2287933" cy="1602021"/>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30200" algn="l" rtl="0">
              <a:lnSpc>
                <a:spcPct val="100000"/>
              </a:lnSpc>
              <a:spcBef>
                <a:spcPts val="600"/>
              </a:spcBef>
              <a:spcAft>
                <a:spcPts val="0"/>
              </a:spcAft>
              <a:buClr>
                <a:schemeClr val="lt2"/>
              </a:buClr>
              <a:buSzPts val="1600"/>
              <a:buFont typeface="Poppins Light"/>
              <a:buChar char="￮"/>
              <a:defRPr sz="1600" b="0" i="0" u="none" strike="noStrike" cap="none">
                <a:solidFill>
                  <a:schemeClr val="dk1"/>
                </a:solidFill>
                <a:latin typeface="Poppins Light"/>
                <a:ea typeface="Poppins Light"/>
                <a:cs typeface="Poppins Light"/>
                <a:sym typeface="Poppins Light"/>
              </a:defRPr>
            </a:lvl1pPr>
            <a:lvl2pPr marL="914400" marR="0" lvl="1" indent="-330200" algn="l" rtl="0">
              <a:lnSpc>
                <a:spcPct val="100000"/>
              </a:lnSpc>
              <a:spcBef>
                <a:spcPts val="0"/>
              </a:spcBef>
              <a:spcAft>
                <a:spcPts val="0"/>
              </a:spcAft>
              <a:buClr>
                <a:schemeClr val="lt2"/>
              </a:buClr>
              <a:buSzPts val="1600"/>
              <a:buFont typeface="Poppins Light"/>
              <a:buChar char="￮"/>
              <a:defRPr sz="1600" b="0" i="0" u="none" strike="noStrike" cap="none">
                <a:solidFill>
                  <a:schemeClr val="dk1"/>
                </a:solidFill>
                <a:latin typeface="Poppins Light"/>
                <a:ea typeface="Poppins Light"/>
                <a:cs typeface="Poppins Light"/>
                <a:sym typeface="Poppins Light"/>
              </a:defRPr>
            </a:lvl2pPr>
            <a:lvl3pPr marL="1371600" marR="0" lvl="2" indent="-330200" algn="l" rtl="0">
              <a:lnSpc>
                <a:spcPct val="100000"/>
              </a:lnSpc>
              <a:spcBef>
                <a:spcPts val="0"/>
              </a:spcBef>
              <a:spcAft>
                <a:spcPts val="0"/>
              </a:spcAft>
              <a:buClr>
                <a:schemeClr val="lt2"/>
              </a:buClr>
              <a:buSzPts val="1600"/>
              <a:buFont typeface="Poppins Light"/>
              <a:buChar char="￮"/>
              <a:defRPr sz="1600" b="0" i="0" u="none" strike="noStrike" cap="none">
                <a:solidFill>
                  <a:schemeClr val="dk1"/>
                </a:solidFill>
                <a:latin typeface="Poppins Light"/>
                <a:ea typeface="Poppins Light"/>
                <a:cs typeface="Poppins Light"/>
                <a:sym typeface="Poppins Light"/>
              </a:defRPr>
            </a:lvl3pPr>
            <a:lvl4pPr marL="1828800" marR="0" lvl="3" indent="-330200" algn="l" rtl="0">
              <a:lnSpc>
                <a:spcPct val="100000"/>
              </a:lnSpc>
              <a:spcBef>
                <a:spcPts val="0"/>
              </a:spcBef>
              <a:spcAft>
                <a:spcPts val="0"/>
              </a:spcAft>
              <a:buClr>
                <a:srgbClr val="CCCCCC"/>
              </a:buClr>
              <a:buSzPts val="1600"/>
              <a:buFont typeface="Poppins Light"/>
              <a:buChar char="●"/>
              <a:defRPr sz="1600" b="0" i="0" u="none" strike="noStrike" cap="none">
                <a:solidFill>
                  <a:schemeClr val="dk1"/>
                </a:solidFill>
                <a:latin typeface="Poppins Light"/>
                <a:ea typeface="Poppins Light"/>
                <a:cs typeface="Poppins Light"/>
                <a:sym typeface="Poppins Light"/>
              </a:defRPr>
            </a:lvl4pPr>
            <a:lvl5pPr marL="2286000" marR="0" lvl="4" indent="-330200" algn="l" rtl="0">
              <a:lnSpc>
                <a:spcPct val="100000"/>
              </a:lnSpc>
              <a:spcBef>
                <a:spcPts val="0"/>
              </a:spcBef>
              <a:spcAft>
                <a:spcPts val="0"/>
              </a:spcAft>
              <a:buClr>
                <a:srgbClr val="CCCCCC"/>
              </a:buClr>
              <a:buSzPts val="1600"/>
              <a:buFont typeface="Poppins Light"/>
              <a:buChar char="○"/>
              <a:defRPr sz="1600" b="0" i="0" u="none" strike="noStrike" cap="none">
                <a:solidFill>
                  <a:schemeClr val="dk1"/>
                </a:solidFill>
                <a:latin typeface="Poppins Light"/>
                <a:ea typeface="Poppins Light"/>
                <a:cs typeface="Poppins Light"/>
                <a:sym typeface="Poppins Light"/>
              </a:defRPr>
            </a:lvl5pPr>
            <a:lvl6pPr marL="2743200" marR="0" lvl="5" indent="-330200" algn="l" rtl="0">
              <a:lnSpc>
                <a:spcPct val="100000"/>
              </a:lnSpc>
              <a:spcBef>
                <a:spcPts val="0"/>
              </a:spcBef>
              <a:spcAft>
                <a:spcPts val="0"/>
              </a:spcAft>
              <a:buClr>
                <a:srgbClr val="CCCCCC"/>
              </a:buClr>
              <a:buSzPts val="1600"/>
              <a:buFont typeface="Poppins Light"/>
              <a:buChar char="■"/>
              <a:defRPr sz="1600" b="0" i="0" u="none" strike="noStrike" cap="none">
                <a:solidFill>
                  <a:schemeClr val="dk1"/>
                </a:solidFill>
                <a:latin typeface="Poppins Light"/>
                <a:ea typeface="Poppins Light"/>
                <a:cs typeface="Poppins Light"/>
                <a:sym typeface="Poppins Light"/>
              </a:defRPr>
            </a:lvl6pPr>
            <a:lvl7pPr marL="3200400" marR="0" lvl="6" indent="-330200" algn="l" rtl="0">
              <a:lnSpc>
                <a:spcPct val="100000"/>
              </a:lnSpc>
              <a:spcBef>
                <a:spcPts val="0"/>
              </a:spcBef>
              <a:spcAft>
                <a:spcPts val="0"/>
              </a:spcAft>
              <a:buClr>
                <a:srgbClr val="CCCCCC"/>
              </a:buClr>
              <a:buSzPts val="1600"/>
              <a:buFont typeface="Poppins Light"/>
              <a:buChar char="●"/>
              <a:defRPr sz="1600" b="0" i="0" u="none" strike="noStrike" cap="none">
                <a:solidFill>
                  <a:schemeClr val="dk1"/>
                </a:solidFill>
                <a:latin typeface="Poppins Light"/>
                <a:ea typeface="Poppins Light"/>
                <a:cs typeface="Poppins Light"/>
                <a:sym typeface="Poppins Light"/>
              </a:defRPr>
            </a:lvl7pPr>
            <a:lvl8pPr marL="3657600" marR="0" lvl="7" indent="-330200" algn="l" rtl="0">
              <a:lnSpc>
                <a:spcPct val="100000"/>
              </a:lnSpc>
              <a:spcBef>
                <a:spcPts val="0"/>
              </a:spcBef>
              <a:spcAft>
                <a:spcPts val="0"/>
              </a:spcAft>
              <a:buClr>
                <a:srgbClr val="CCCCCC"/>
              </a:buClr>
              <a:buSzPts val="1600"/>
              <a:buFont typeface="Poppins Light"/>
              <a:buChar char="○"/>
              <a:defRPr sz="1600" b="0" i="0" u="none" strike="noStrike" cap="none">
                <a:solidFill>
                  <a:schemeClr val="dk1"/>
                </a:solidFill>
                <a:latin typeface="Poppins Light"/>
                <a:ea typeface="Poppins Light"/>
                <a:cs typeface="Poppins Light"/>
                <a:sym typeface="Poppins Light"/>
              </a:defRPr>
            </a:lvl8pPr>
            <a:lvl9pPr marL="4114800" marR="0" lvl="8" indent="-330200" algn="l" rtl="0">
              <a:lnSpc>
                <a:spcPct val="100000"/>
              </a:lnSpc>
              <a:spcBef>
                <a:spcPts val="0"/>
              </a:spcBef>
              <a:spcAft>
                <a:spcPts val="0"/>
              </a:spcAft>
              <a:buClr>
                <a:srgbClr val="CCCCCC"/>
              </a:buClr>
              <a:buSzPts val="1600"/>
              <a:buFont typeface="Poppins Light"/>
              <a:buChar char="■"/>
              <a:defRPr sz="1600" b="0" i="0" u="none" strike="noStrike" cap="none">
                <a:solidFill>
                  <a:schemeClr val="dk1"/>
                </a:solidFill>
                <a:latin typeface="Poppins Light"/>
                <a:ea typeface="Poppins Light"/>
                <a:cs typeface="Poppins Light"/>
                <a:sym typeface="Poppins Light"/>
              </a:defRPr>
            </a:lvl9pPr>
          </a:lstStyle>
          <a:p>
            <a:pPr marL="127000" indent="0" algn="ctr">
              <a:buClrTx/>
              <a:buFont typeface="Poppins Light"/>
              <a:buNone/>
            </a:pPr>
            <a:r>
              <a:rPr lang="fr-FR" sz="1100" b="1" dirty="0"/>
              <a:t>Collaboration et coordination</a:t>
            </a:r>
          </a:p>
          <a:p>
            <a:pPr marL="127000" indent="0" algn="ctr">
              <a:buClrTx/>
              <a:buFont typeface="Poppins Light"/>
              <a:buNone/>
            </a:pPr>
            <a:r>
              <a:rPr lang="fr-FR" sz="1100" dirty="0"/>
              <a:t>Bien que la collaboration et la convergence aient été soulignées, cette dynamique sera probablement affectée par l'arrêt des projets.</a:t>
            </a:r>
          </a:p>
        </p:txBody>
      </p:sp>
    </p:spTree>
    <p:extLst>
      <p:ext uri="{BB962C8B-B14F-4D97-AF65-F5344CB8AC3E}">
        <p14:creationId xmlns:p14="http://schemas.microsoft.com/office/powerpoint/2010/main" val="12512039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P spid="7" grpId="0"/>
      <p:bldP spid="8"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317">
          <a:extLst>
            <a:ext uri="{FF2B5EF4-FFF2-40B4-BE49-F238E27FC236}">
              <a16:creationId xmlns:a16="http://schemas.microsoft.com/office/drawing/2014/main" id="{8B351ED1-DD26-C99F-3863-30A5A4228CE1}"/>
            </a:ext>
          </a:extLst>
        </p:cNvPr>
        <p:cNvGrpSpPr/>
        <p:nvPr/>
      </p:nvGrpSpPr>
      <p:grpSpPr>
        <a:xfrm>
          <a:off x="0" y="0"/>
          <a:ext cx="0" cy="0"/>
          <a:chOff x="0" y="0"/>
          <a:chExt cx="0" cy="0"/>
        </a:xfrm>
      </p:grpSpPr>
      <p:sp>
        <p:nvSpPr>
          <p:cNvPr id="324" name="Google Shape;324;p29">
            <a:extLst>
              <a:ext uri="{FF2B5EF4-FFF2-40B4-BE49-F238E27FC236}">
                <a16:creationId xmlns:a16="http://schemas.microsoft.com/office/drawing/2014/main" id="{602CD8CF-B6BD-1134-4FBE-3A3A71FC2D6B}"/>
              </a:ext>
            </a:extLst>
          </p:cNvPr>
          <p:cNvSpPr txBox="1">
            <a:spLocks noGrp="1"/>
          </p:cNvSpPr>
          <p:nvPr>
            <p:ph type="sldNum" idx="12"/>
          </p:nvPr>
        </p:nvSpPr>
        <p:spPr>
          <a:xfrm>
            <a:off x="8555875" y="4576450"/>
            <a:ext cx="435600" cy="4356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fld id="{00000000-1234-1234-1234-123412341234}" type="slidenum">
              <a:rPr lang="en"/>
              <a:t>41</a:t>
            </a:fld>
            <a:endParaRPr dirty="0"/>
          </a:p>
        </p:txBody>
      </p:sp>
      <p:sp>
        <p:nvSpPr>
          <p:cNvPr id="4" name="Google Shape;193;p19">
            <a:extLst>
              <a:ext uri="{FF2B5EF4-FFF2-40B4-BE49-F238E27FC236}">
                <a16:creationId xmlns:a16="http://schemas.microsoft.com/office/drawing/2014/main" id="{B04B7B9E-3F97-7068-CA50-16A53A6AD34A}"/>
              </a:ext>
            </a:extLst>
          </p:cNvPr>
          <p:cNvSpPr txBox="1">
            <a:spLocks/>
          </p:cNvSpPr>
          <p:nvPr/>
        </p:nvSpPr>
        <p:spPr>
          <a:xfrm>
            <a:off x="457199" y="662216"/>
            <a:ext cx="6562725" cy="683100"/>
          </a:xfrm>
          <a:prstGeom prst="rect">
            <a:avLst/>
          </a:prstGeom>
        </p:spPr>
        <p:txBody>
          <a:bodyPr spcFirstLastPara="1" wrap="square" lIns="91425" tIns="91425" rIns="91425" bIns="91425" anchor="b"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buClr>
                <a:schemeClr val="dk1"/>
              </a:buClr>
              <a:buSzPts val="3600"/>
            </a:pPr>
            <a:r>
              <a:rPr lang="fr-FR" sz="3600" b="1" dirty="0">
                <a:solidFill>
                  <a:schemeClr val="dk1"/>
                </a:solidFill>
                <a:latin typeface="Poppins"/>
                <a:cs typeface="Poppins"/>
                <a:sym typeface="Poppins"/>
              </a:rPr>
              <a:t>Durabilité</a:t>
            </a:r>
            <a:endParaRPr lang="fr-FR" sz="1800" dirty="0">
              <a:solidFill>
                <a:schemeClr val="dk1"/>
              </a:solidFill>
              <a:latin typeface="Poppins"/>
              <a:cs typeface="Poppins"/>
              <a:sym typeface="Poppins"/>
            </a:endParaRPr>
          </a:p>
          <a:p>
            <a:pPr>
              <a:buClr>
                <a:schemeClr val="dk1"/>
              </a:buClr>
              <a:buSzPts val="3600"/>
            </a:pPr>
            <a:endParaRPr lang="fr-FR" sz="1800" dirty="0">
              <a:solidFill>
                <a:schemeClr val="dk1"/>
              </a:solidFill>
              <a:latin typeface="Poppins"/>
              <a:cs typeface="Poppins"/>
              <a:sym typeface="Poppins"/>
            </a:endParaRPr>
          </a:p>
        </p:txBody>
      </p:sp>
      <p:sp>
        <p:nvSpPr>
          <p:cNvPr id="6" name="Google Shape;194;p19">
            <a:extLst>
              <a:ext uri="{FF2B5EF4-FFF2-40B4-BE49-F238E27FC236}">
                <a16:creationId xmlns:a16="http://schemas.microsoft.com/office/drawing/2014/main" id="{350AECC8-F243-B5DF-C0BC-CB998C5EA0BE}"/>
              </a:ext>
            </a:extLst>
          </p:cNvPr>
          <p:cNvSpPr txBox="1">
            <a:spLocks/>
          </p:cNvSpPr>
          <p:nvPr/>
        </p:nvSpPr>
        <p:spPr>
          <a:xfrm>
            <a:off x="5911449" y="3166491"/>
            <a:ext cx="2216949" cy="1816984"/>
          </a:xfrm>
          <a:prstGeom prst="rect">
            <a:avLst/>
          </a:prstGeom>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spcBef>
                <a:spcPts val="600"/>
              </a:spcBef>
              <a:buClr>
                <a:schemeClr val="tx1"/>
              </a:buClr>
              <a:buSzPts val="1600"/>
            </a:pPr>
            <a:r>
              <a:rPr lang="fr-FR" sz="1200" b="1" dirty="0">
                <a:solidFill>
                  <a:schemeClr val="dk1"/>
                </a:solidFill>
                <a:latin typeface="Poppins Light"/>
                <a:cs typeface="Poppins Light"/>
              </a:rPr>
              <a:t>Le témoignage par les pairs</a:t>
            </a:r>
          </a:p>
          <a:p>
            <a:pPr algn="ctr">
              <a:spcBef>
                <a:spcPts val="600"/>
              </a:spcBef>
              <a:buClr>
                <a:schemeClr val="tx1"/>
              </a:buClr>
              <a:buSzPts val="1600"/>
            </a:pPr>
            <a:r>
              <a:rPr lang="fr-FR" sz="1200" dirty="0">
                <a:solidFill>
                  <a:schemeClr val="dk1"/>
                </a:solidFill>
                <a:latin typeface="Poppins Light"/>
                <a:cs typeface="Poppins Light"/>
              </a:rPr>
              <a:t>Séjour des OSC dans les centres pilotes pour s’imprégner des modalités de prise en charge intégrée des EM</a:t>
            </a:r>
            <a:endParaRPr lang="fr-FR" sz="1200" dirty="0"/>
          </a:p>
        </p:txBody>
      </p:sp>
      <p:grpSp>
        <p:nvGrpSpPr>
          <p:cNvPr id="2" name="Google Shape;1016;p55">
            <a:extLst>
              <a:ext uri="{FF2B5EF4-FFF2-40B4-BE49-F238E27FC236}">
                <a16:creationId xmlns:a16="http://schemas.microsoft.com/office/drawing/2014/main" id="{13E9BFF7-5989-D583-017A-EEC80F035B8B}"/>
              </a:ext>
            </a:extLst>
          </p:cNvPr>
          <p:cNvGrpSpPr/>
          <p:nvPr/>
        </p:nvGrpSpPr>
        <p:grpSpPr>
          <a:xfrm>
            <a:off x="3478042" y="1616624"/>
            <a:ext cx="2518398" cy="2288886"/>
            <a:chOff x="267375" y="1071875"/>
            <a:chExt cx="470500" cy="428550"/>
          </a:xfrm>
        </p:grpSpPr>
        <p:sp>
          <p:nvSpPr>
            <p:cNvPr id="3" name="Google Shape;1017;p55">
              <a:extLst>
                <a:ext uri="{FF2B5EF4-FFF2-40B4-BE49-F238E27FC236}">
                  <a16:creationId xmlns:a16="http://schemas.microsoft.com/office/drawing/2014/main" id="{E1A3410F-79FF-98E4-7DE9-10199F8867CE}"/>
                </a:ext>
              </a:extLst>
            </p:cNvPr>
            <p:cNvSpPr/>
            <p:nvPr/>
          </p:nvSpPr>
          <p:spPr>
            <a:xfrm>
              <a:off x="288350" y="1290825"/>
              <a:ext cx="209600" cy="209600"/>
            </a:xfrm>
            <a:custGeom>
              <a:avLst/>
              <a:gdLst/>
              <a:ahLst/>
              <a:cxnLst/>
              <a:rect l="l" t="t" r="r" b="b"/>
              <a:pathLst>
                <a:path w="8384" h="8384" extrusionOk="0">
                  <a:moveTo>
                    <a:pt x="1" y="0"/>
                  </a:moveTo>
                  <a:cubicBezTo>
                    <a:pt x="23" y="1056"/>
                    <a:pt x="239" y="2096"/>
                    <a:pt x="641" y="3073"/>
                  </a:cubicBezTo>
                  <a:cubicBezTo>
                    <a:pt x="676" y="3072"/>
                    <a:pt x="710" y="3070"/>
                    <a:pt x="745" y="3070"/>
                  </a:cubicBezTo>
                  <a:cubicBezTo>
                    <a:pt x="1419" y="3070"/>
                    <a:pt x="2047" y="3416"/>
                    <a:pt x="2406" y="3988"/>
                  </a:cubicBezTo>
                  <a:cubicBezTo>
                    <a:pt x="2766" y="4558"/>
                    <a:pt x="2808" y="5272"/>
                    <a:pt x="2516" y="5880"/>
                  </a:cubicBezTo>
                  <a:cubicBezTo>
                    <a:pt x="4076" y="7440"/>
                    <a:pt x="6179" y="8337"/>
                    <a:pt x="8384" y="8383"/>
                  </a:cubicBezTo>
                  <a:lnTo>
                    <a:pt x="8384" y="3190"/>
                  </a:lnTo>
                  <a:cubicBezTo>
                    <a:pt x="6664" y="3094"/>
                    <a:pt x="5290" y="1720"/>
                    <a:pt x="5194" y="0"/>
                  </a:cubicBezTo>
                  <a:close/>
                </a:path>
              </a:pathLst>
            </a:custGeom>
            <a:solidFill>
              <a:srgbClr val="CCCCC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 name="Google Shape;1018;p55">
              <a:extLst>
                <a:ext uri="{FF2B5EF4-FFF2-40B4-BE49-F238E27FC236}">
                  <a16:creationId xmlns:a16="http://schemas.microsoft.com/office/drawing/2014/main" id="{D3CE8F66-2808-65D5-08B9-C8EFCDDDB2B9}"/>
                </a:ext>
              </a:extLst>
            </p:cNvPr>
            <p:cNvSpPr/>
            <p:nvPr/>
          </p:nvSpPr>
          <p:spPr>
            <a:xfrm>
              <a:off x="267375" y="1377050"/>
              <a:ext cx="79225" cy="79200"/>
            </a:xfrm>
            <a:custGeom>
              <a:avLst/>
              <a:gdLst/>
              <a:ahLst/>
              <a:cxnLst/>
              <a:rect l="l" t="t" r="r" b="b"/>
              <a:pathLst>
                <a:path w="3169" h="3168" extrusionOk="0">
                  <a:moveTo>
                    <a:pt x="1584" y="0"/>
                  </a:moveTo>
                  <a:cubicBezTo>
                    <a:pt x="710" y="0"/>
                    <a:pt x="1" y="710"/>
                    <a:pt x="1" y="1584"/>
                  </a:cubicBezTo>
                  <a:cubicBezTo>
                    <a:pt x="1" y="2459"/>
                    <a:pt x="710" y="3168"/>
                    <a:pt x="1584" y="3168"/>
                  </a:cubicBezTo>
                  <a:cubicBezTo>
                    <a:pt x="2459" y="3168"/>
                    <a:pt x="3168" y="2459"/>
                    <a:pt x="3168" y="1584"/>
                  </a:cubicBezTo>
                  <a:cubicBezTo>
                    <a:pt x="3168" y="710"/>
                    <a:pt x="2459" y="0"/>
                    <a:pt x="1584" y="0"/>
                  </a:cubicBezTo>
                  <a:close/>
                </a:path>
              </a:pathLst>
            </a:custGeom>
            <a:noFill/>
            <a:ln w="19050" cap="flat" cmpd="sng">
              <a:solidFill>
                <a:srgbClr val="43434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 name="Google Shape;1019;p55">
              <a:extLst>
                <a:ext uri="{FF2B5EF4-FFF2-40B4-BE49-F238E27FC236}">
                  <a16:creationId xmlns:a16="http://schemas.microsoft.com/office/drawing/2014/main" id="{66947E49-70C7-4CA6-0895-44C822061F0F}"/>
                </a:ext>
              </a:extLst>
            </p:cNvPr>
            <p:cNvSpPr/>
            <p:nvPr/>
          </p:nvSpPr>
          <p:spPr>
            <a:xfrm>
              <a:off x="507325" y="1290825"/>
              <a:ext cx="209600" cy="209600"/>
            </a:xfrm>
            <a:custGeom>
              <a:avLst/>
              <a:gdLst/>
              <a:ahLst/>
              <a:cxnLst/>
              <a:rect l="l" t="t" r="r" b="b"/>
              <a:pathLst>
                <a:path w="8384" h="8384" extrusionOk="0">
                  <a:moveTo>
                    <a:pt x="3189" y="0"/>
                  </a:moveTo>
                  <a:cubicBezTo>
                    <a:pt x="3093" y="1720"/>
                    <a:pt x="1721" y="3092"/>
                    <a:pt x="1" y="3190"/>
                  </a:cubicBezTo>
                  <a:lnTo>
                    <a:pt x="1" y="8383"/>
                  </a:lnTo>
                  <a:cubicBezTo>
                    <a:pt x="2206" y="8337"/>
                    <a:pt x="4309" y="7440"/>
                    <a:pt x="5868" y="5880"/>
                  </a:cubicBezTo>
                  <a:cubicBezTo>
                    <a:pt x="5577" y="5272"/>
                    <a:pt x="5618" y="4558"/>
                    <a:pt x="5979" y="3986"/>
                  </a:cubicBezTo>
                  <a:cubicBezTo>
                    <a:pt x="6337" y="3416"/>
                    <a:pt x="6965" y="3070"/>
                    <a:pt x="7639" y="3070"/>
                  </a:cubicBezTo>
                  <a:cubicBezTo>
                    <a:pt x="7675" y="3070"/>
                    <a:pt x="7710" y="3070"/>
                    <a:pt x="7743" y="3073"/>
                  </a:cubicBezTo>
                  <a:cubicBezTo>
                    <a:pt x="8145" y="2096"/>
                    <a:pt x="8362" y="1056"/>
                    <a:pt x="8384" y="0"/>
                  </a:cubicBezTo>
                  <a:close/>
                </a:path>
              </a:pathLst>
            </a:custGeom>
            <a:solidFill>
              <a:srgbClr val="99999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 name="Google Shape;1020;p55">
              <a:extLst>
                <a:ext uri="{FF2B5EF4-FFF2-40B4-BE49-F238E27FC236}">
                  <a16:creationId xmlns:a16="http://schemas.microsoft.com/office/drawing/2014/main" id="{34C7FBCD-BDFA-EEB0-8EF9-B75664A79D30}"/>
                </a:ext>
              </a:extLst>
            </p:cNvPr>
            <p:cNvSpPr/>
            <p:nvPr/>
          </p:nvSpPr>
          <p:spPr>
            <a:xfrm>
              <a:off x="658700" y="1377050"/>
              <a:ext cx="79175" cy="79200"/>
            </a:xfrm>
            <a:custGeom>
              <a:avLst/>
              <a:gdLst/>
              <a:ahLst/>
              <a:cxnLst/>
              <a:rect l="l" t="t" r="r" b="b"/>
              <a:pathLst>
                <a:path w="3167" h="3168" extrusionOk="0">
                  <a:moveTo>
                    <a:pt x="1583" y="0"/>
                  </a:moveTo>
                  <a:cubicBezTo>
                    <a:pt x="708" y="0"/>
                    <a:pt x="1" y="710"/>
                    <a:pt x="1" y="1584"/>
                  </a:cubicBezTo>
                  <a:cubicBezTo>
                    <a:pt x="1" y="2459"/>
                    <a:pt x="708" y="3168"/>
                    <a:pt x="1583" y="3168"/>
                  </a:cubicBezTo>
                  <a:cubicBezTo>
                    <a:pt x="2457" y="3168"/>
                    <a:pt x="3166" y="2459"/>
                    <a:pt x="3166" y="1584"/>
                  </a:cubicBezTo>
                  <a:cubicBezTo>
                    <a:pt x="3166" y="710"/>
                    <a:pt x="2457" y="0"/>
                    <a:pt x="1583" y="0"/>
                  </a:cubicBezTo>
                  <a:close/>
                </a:path>
              </a:pathLst>
            </a:custGeom>
            <a:noFill/>
            <a:ln w="19050" cap="flat" cmpd="sng">
              <a:solidFill>
                <a:srgbClr val="43434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 name="Google Shape;1021;p55">
              <a:extLst>
                <a:ext uri="{FF2B5EF4-FFF2-40B4-BE49-F238E27FC236}">
                  <a16:creationId xmlns:a16="http://schemas.microsoft.com/office/drawing/2014/main" id="{49F4E254-97AD-D7A2-886C-2F8B78782C1E}"/>
                </a:ext>
              </a:extLst>
            </p:cNvPr>
            <p:cNvSpPr/>
            <p:nvPr/>
          </p:nvSpPr>
          <p:spPr>
            <a:xfrm>
              <a:off x="507325" y="1071875"/>
              <a:ext cx="209575" cy="209600"/>
            </a:xfrm>
            <a:custGeom>
              <a:avLst/>
              <a:gdLst/>
              <a:ahLst/>
              <a:cxnLst/>
              <a:rect l="l" t="t" r="r" b="b"/>
              <a:pathLst>
                <a:path w="8383" h="8384" extrusionOk="0">
                  <a:moveTo>
                    <a:pt x="1" y="1"/>
                  </a:moveTo>
                  <a:lnTo>
                    <a:pt x="1" y="5194"/>
                  </a:lnTo>
                  <a:cubicBezTo>
                    <a:pt x="1721" y="5290"/>
                    <a:pt x="3093" y="6662"/>
                    <a:pt x="3189" y="8384"/>
                  </a:cubicBezTo>
                  <a:lnTo>
                    <a:pt x="8382" y="8384"/>
                  </a:lnTo>
                  <a:cubicBezTo>
                    <a:pt x="8362" y="7328"/>
                    <a:pt x="8144" y="6286"/>
                    <a:pt x="7742" y="5311"/>
                  </a:cubicBezTo>
                  <a:cubicBezTo>
                    <a:pt x="7708" y="5312"/>
                    <a:pt x="7673" y="5314"/>
                    <a:pt x="7638" y="5314"/>
                  </a:cubicBezTo>
                  <a:cubicBezTo>
                    <a:pt x="6964" y="5312"/>
                    <a:pt x="6336" y="4966"/>
                    <a:pt x="5977" y="4396"/>
                  </a:cubicBezTo>
                  <a:cubicBezTo>
                    <a:pt x="5618" y="3825"/>
                    <a:pt x="5577" y="3110"/>
                    <a:pt x="5867" y="2502"/>
                  </a:cubicBezTo>
                  <a:cubicBezTo>
                    <a:pt x="4309" y="942"/>
                    <a:pt x="2206" y="45"/>
                    <a:pt x="1" y="1"/>
                  </a:cubicBezTo>
                  <a:close/>
                </a:path>
              </a:pathLst>
            </a:custGeom>
            <a:solidFill>
              <a:srgbClr val="66666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 name="Google Shape;1022;p55">
              <a:extLst>
                <a:ext uri="{FF2B5EF4-FFF2-40B4-BE49-F238E27FC236}">
                  <a16:creationId xmlns:a16="http://schemas.microsoft.com/office/drawing/2014/main" id="{61661DFB-9DBF-5CBB-1CFA-8FC99677423D}"/>
                </a:ext>
              </a:extLst>
            </p:cNvPr>
            <p:cNvSpPr/>
            <p:nvPr/>
          </p:nvSpPr>
          <p:spPr>
            <a:xfrm>
              <a:off x="658700" y="1116025"/>
              <a:ext cx="79175" cy="79175"/>
            </a:xfrm>
            <a:custGeom>
              <a:avLst/>
              <a:gdLst/>
              <a:ahLst/>
              <a:cxnLst/>
              <a:rect l="l" t="t" r="r" b="b"/>
              <a:pathLst>
                <a:path w="3167" h="3167" extrusionOk="0">
                  <a:moveTo>
                    <a:pt x="1583" y="1"/>
                  </a:moveTo>
                  <a:cubicBezTo>
                    <a:pt x="708" y="1"/>
                    <a:pt x="1" y="709"/>
                    <a:pt x="1" y="1583"/>
                  </a:cubicBezTo>
                  <a:cubicBezTo>
                    <a:pt x="1" y="2457"/>
                    <a:pt x="708" y="3167"/>
                    <a:pt x="1583" y="3167"/>
                  </a:cubicBezTo>
                  <a:cubicBezTo>
                    <a:pt x="2457" y="3167"/>
                    <a:pt x="3166" y="2457"/>
                    <a:pt x="3166" y="1583"/>
                  </a:cubicBezTo>
                  <a:cubicBezTo>
                    <a:pt x="3166" y="709"/>
                    <a:pt x="2457" y="1"/>
                    <a:pt x="1583" y="1"/>
                  </a:cubicBezTo>
                  <a:close/>
                </a:path>
              </a:pathLst>
            </a:custGeom>
            <a:noFill/>
            <a:ln w="19050" cap="flat" cmpd="sng">
              <a:solidFill>
                <a:srgbClr val="43434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 name="Google Shape;1023;p55">
              <a:extLst>
                <a:ext uri="{FF2B5EF4-FFF2-40B4-BE49-F238E27FC236}">
                  <a16:creationId xmlns:a16="http://schemas.microsoft.com/office/drawing/2014/main" id="{CC818582-A434-3CD5-295C-DAE7EA15B5D0}"/>
                </a:ext>
              </a:extLst>
            </p:cNvPr>
            <p:cNvSpPr/>
            <p:nvPr/>
          </p:nvSpPr>
          <p:spPr>
            <a:xfrm>
              <a:off x="288350" y="1071875"/>
              <a:ext cx="209600" cy="209550"/>
            </a:xfrm>
            <a:custGeom>
              <a:avLst/>
              <a:gdLst/>
              <a:ahLst/>
              <a:cxnLst/>
              <a:rect l="l" t="t" r="r" b="b"/>
              <a:pathLst>
                <a:path w="8384" h="8382" extrusionOk="0">
                  <a:moveTo>
                    <a:pt x="8384" y="1"/>
                  </a:moveTo>
                  <a:cubicBezTo>
                    <a:pt x="6179" y="45"/>
                    <a:pt x="4076" y="942"/>
                    <a:pt x="2516" y="2502"/>
                  </a:cubicBezTo>
                  <a:cubicBezTo>
                    <a:pt x="2808" y="3110"/>
                    <a:pt x="2766" y="3825"/>
                    <a:pt x="2406" y="4396"/>
                  </a:cubicBezTo>
                  <a:cubicBezTo>
                    <a:pt x="2047" y="4966"/>
                    <a:pt x="1419" y="5312"/>
                    <a:pt x="745" y="5312"/>
                  </a:cubicBezTo>
                  <a:cubicBezTo>
                    <a:pt x="710" y="5312"/>
                    <a:pt x="675" y="5312"/>
                    <a:pt x="641" y="5311"/>
                  </a:cubicBezTo>
                  <a:cubicBezTo>
                    <a:pt x="239" y="6286"/>
                    <a:pt x="23" y="7327"/>
                    <a:pt x="1" y="8382"/>
                  </a:cubicBezTo>
                  <a:lnTo>
                    <a:pt x="5194" y="8382"/>
                  </a:lnTo>
                  <a:cubicBezTo>
                    <a:pt x="5290" y="6662"/>
                    <a:pt x="6664" y="5290"/>
                    <a:pt x="8384" y="5194"/>
                  </a:cubicBezTo>
                  <a:lnTo>
                    <a:pt x="8384" y="1"/>
                  </a:lnTo>
                  <a:close/>
                </a:path>
              </a:pathLst>
            </a:cu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 name="Google Shape;1024;p55">
              <a:extLst>
                <a:ext uri="{FF2B5EF4-FFF2-40B4-BE49-F238E27FC236}">
                  <a16:creationId xmlns:a16="http://schemas.microsoft.com/office/drawing/2014/main" id="{B55C6EBB-9DF3-1F1F-6AF9-2FDAB628B9A4}"/>
                </a:ext>
              </a:extLst>
            </p:cNvPr>
            <p:cNvSpPr/>
            <p:nvPr/>
          </p:nvSpPr>
          <p:spPr>
            <a:xfrm>
              <a:off x="267375" y="1116025"/>
              <a:ext cx="79225" cy="79175"/>
            </a:xfrm>
            <a:custGeom>
              <a:avLst/>
              <a:gdLst/>
              <a:ahLst/>
              <a:cxnLst/>
              <a:rect l="l" t="t" r="r" b="b"/>
              <a:pathLst>
                <a:path w="3169" h="3167" extrusionOk="0">
                  <a:moveTo>
                    <a:pt x="1584" y="1"/>
                  </a:moveTo>
                  <a:cubicBezTo>
                    <a:pt x="710" y="1"/>
                    <a:pt x="1" y="709"/>
                    <a:pt x="1" y="1583"/>
                  </a:cubicBezTo>
                  <a:cubicBezTo>
                    <a:pt x="1" y="2457"/>
                    <a:pt x="710" y="3167"/>
                    <a:pt x="1584" y="3167"/>
                  </a:cubicBezTo>
                  <a:cubicBezTo>
                    <a:pt x="2459" y="3167"/>
                    <a:pt x="3168" y="2457"/>
                    <a:pt x="3168" y="1583"/>
                  </a:cubicBezTo>
                  <a:cubicBezTo>
                    <a:pt x="3168" y="709"/>
                    <a:pt x="2459" y="1"/>
                    <a:pt x="1584" y="1"/>
                  </a:cubicBezTo>
                  <a:close/>
                </a:path>
              </a:pathLst>
            </a:custGeom>
            <a:noFill/>
            <a:ln w="19050" cap="flat" cmpd="sng">
              <a:solidFill>
                <a:srgbClr val="43434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3" name="Google Shape;194;p19">
            <a:extLst>
              <a:ext uri="{FF2B5EF4-FFF2-40B4-BE49-F238E27FC236}">
                <a16:creationId xmlns:a16="http://schemas.microsoft.com/office/drawing/2014/main" id="{4BCF863C-035C-27B3-894C-21D98095AF1A}"/>
              </a:ext>
            </a:extLst>
          </p:cNvPr>
          <p:cNvSpPr txBox="1">
            <a:spLocks/>
          </p:cNvSpPr>
          <p:nvPr/>
        </p:nvSpPr>
        <p:spPr>
          <a:xfrm>
            <a:off x="5976582" y="1536795"/>
            <a:ext cx="2395893" cy="1816984"/>
          </a:xfrm>
          <a:prstGeom prst="rect">
            <a:avLst/>
          </a:prstGeom>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spcBef>
                <a:spcPts val="600"/>
              </a:spcBef>
              <a:buClr>
                <a:schemeClr val="tx1"/>
              </a:buClr>
              <a:buSzPts val="1600"/>
            </a:pPr>
            <a:r>
              <a:rPr lang="fr-FR" sz="1200" b="1" dirty="0">
                <a:solidFill>
                  <a:schemeClr val="dk1"/>
                </a:solidFill>
                <a:latin typeface="Poppins Light"/>
                <a:cs typeface="Poppins Light"/>
              </a:rPr>
              <a:t>Le choix des partenaires OSC </a:t>
            </a:r>
          </a:p>
          <a:p>
            <a:pPr algn="ctr">
              <a:spcBef>
                <a:spcPts val="600"/>
              </a:spcBef>
              <a:buClr>
                <a:schemeClr val="tx1"/>
              </a:buClr>
              <a:buSzPts val="1600"/>
            </a:pPr>
            <a:r>
              <a:rPr lang="fr-FR" sz="1200" dirty="0">
                <a:solidFill>
                  <a:schemeClr val="dk1"/>
                </a:solidFill>
                <a:latin typeface="Poppins Light"/>
                <a:cs typeface="Poppins Light"/>
              </a:rPr>
              <a:t>Un diagnostic des capacités techniques et financières </a:t>
            </a:r>
          </a:p>
          <a:p>
            <a:pPr algn="ctr">
              <a:spcBef>
                <a:spcPts val="600"/>
              </a:spcBef>
              <a:buClr>
                <a:schemeClr val="tx1"/>
              </a:buClr>
              <a:buSzPts val="1600"/>
            </a:pPr>
            <a:r>
              <a:rPr lang="fr-FR" sz="1200" dirty="0">
                <a:solidFill>
                  <a:schemeClr val="dk1"/>
                </a:solidFill>
                <a:latin typeface="Poppins Light"/>
                <a:cs typeface="Poppins Light"/>
              </a:rPr>
              <a:t>Prise en compte de leur réputation et intégration dans l'ensemble de l'écosystème.</a:t>
            </a:r>
          </a:p>
        </p:txBody>
      </p:sp>
      <p:sp>
        <p:nvSpPr>
          <p:cNvPr id="14" name="Google Shape;194;p19">
            <a:extLst>
              <a:ext uri="{FF2B5EF4-FFF2-40B4-BE49-F238E27FC236}">
                <a16:creationId xmlns:a16="http://schemas.microsoft.com/office/drawing/2014/main" id="{79CCB8AD-4B56-44C5-89A1-A921CD83BC74}"/>
              </a:ext>
            </a:extLst>
          </p:cNvPr>
          <p:cNvSpPr txBox="1">
            <a:spLocks/>
          </p:cNvSpPr>
          <p:nvPr/>
        </p:nvSpPr>
        <p:spPr>
          <a:xfrm>
            <a:off x="956044" y="1528789"/>
            <a:ext cx="2395893" cy="1816984"/>
          </a:xfrm>
          <a:prstGeom prst="rect">
            <a:avLst/>
          </a:prstGeom>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spcBef>
                <a:spcPts val="600"/>
              </a:spcBef>
              <a:buClr>
                <a:schemeClr val="tx1"/>
              </a:buClr>
              <a:buSzPts val="1600"/>
            </a:pPr>
            <a:r>
              <a:rPr lang="fr-FR" sz="1200" b="1" dirty="0">
                <a:solidFill>
                  <a:schemeClr val="dk1"/>
                </a:solidFill>
                <a:latin typeface="Poppins Light"/>
                <a:cs typeface="Poppins Light"/>
              </a:rPr>
              <a:t>Le financement et le renforcement de capacités</a:t>
            </a:r>
          </a:p>
          <a:p>
            <a:pPr algn="ctr">
              <a:spcBef>
                <a:spcPts val="600"/>
              </a:spcBef>
              <a:buClr>
                <a:schemeClr val="tx1"/>
              </a:buClr>
              <a:buSzPts val="1600"/>
            </a:pPr>
            <a:r>
              <a:rPr lang="fr-FR" sz="1200" dirty="0">
                <a:solidFill>
                  <a:schemeClr val="dk1"/>
                </a:solidFill>
                <a:latin typeface="Poppins Light"/>
                <a:cs typeface="Poppins Light"/>
              </a:rPr>
              <a:t>Recherche du financement et ajustement du renforcement de capacités selon les expériences précédentes</a:t>
            </a:r>
          </a:p>
        </p:txBody>
      </p:sp>
      <p:sp>
        <p:nvSpPr>
          <p:cNvPr id="15" name="Google Shape;194;p19">
            <a:extLst>
              <a:ext uri="{FF2B5EF4-FFF2-40B4-BE49-F238E27FC236}">
                <a16:creationId xmlns:a16="http://schemas.microsoft.com/office/drawing/2014/main" id="{758D1BD0-B081-D24D-5914-702BA141C89E}"/>
              </a:ext>
            </a:extLst>
          </p:cNvPr>
          <p:cNvSpPr txBox="1">
            <a:spLocks/>
          </p:cNvSpPr>
          <p:nvPr/>
        </p:nvSpPr>
        <p:spPr>
          <a:xfrm>
            <a:off x="1121415" y="3197723"/>
            <a:ext cx="2216949" cy="1597162"/>
          </a:xfrm>
          <a:prstGeom prst="rect">
            <a:avLst/>
          </a:prstGeom>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spcBef>
                <a:spcPts val="600"/>
              </a:spcBef>
              <a:buClr>
                <a:schemeClr val="tx1"/>
              </a:buClr>
              <a:buSzPts val="1600"/>
            </a:pPr>
            <a:r>
              <a:rPr lang="fr-FR" sz="1200" b="1" dirty="0">
                <a:solidFill>
                  <a:schemeClr val="dk1"/>
                </a:solidFill>
                <a:latin typeface="Poppins Light"/>
                <a:cs typeface="Poppins Light"/>
              </a:rPr>
              <a:t>L'appropriation des institutionnels </a:t>
            </a:r>
          </a:p>
          <a:p>
            <a:pPr algn="ctr">
              <a:spcBef>
                <a:spcPts val="600"/>
              </a:spcBef>
              <a:buClr>
                <a:schemeClr val="tx1"/>
              </a:buClr>
              <a:buSzPts val="1600"/>
            </a:pPr>
            <a:r>
              <a:rPr lang="fr-FR" sz="1200" dirty="0">
                <a:solidFill>
                  <a:schemeClr val="dk1"/>
                </a:solidFill>
                <a:latin typeface="Poppins Light"/>
                <a:cs typeface="Poppins Light"/>
              </a:rPr>
              <a:t>Le modèle doit être contextualisé en intégrant les attentes des institutionnels régionaux</a:t>
            </a:r>
            <a:endParaRPr lang="fr-FR" sz="1200" dirty="0"/>
          </a:p>
        </p:txBody>
      </p:sp>
      <p:sp>
        <p:nvSpPr>
          <p:cNvPr id="17" name="Rectangle 16">
            <a:extLst>
              <a:ext uri="{FF2B5EF4-FFF2-40B4-BE49-F238E27FC236}">
                <a16:creationId xmlns:a16="http://schemas.microsoft.com/office/drawing/2014/main" id="{1F6CCBDE-BDE2-1854-CF59-EB3932364DF9}"/>
              </a:ext>
            </a:extLst>
          </p:cNvPr>
          <p:cNvSpPr/>
          <p:nvPr/>
        </p:nvSpPr>
        <p:spPr>
          <a:xfrm>
            <a:off x="3988709" y="646110"/>
            <a:ext cx="1539574" cy="890685"/>
          </a:xfrm>
          <a:prstGeom prst="rect">
            <a:avLst/>
          </a:prstGeom>
          <a:solidFill>
            <a:schemeClr val="bg1">
              <a:lumMod val="95000"/>
            </a:schemeClr>
          </a:solidFill>
          <a:ln w="5715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8" name="Google Shape;527;p38">
            <a:extLst>
              <a:ext uri="{FF2B5EF4-FFF2-40B4-BE49-F238E27FC236}">
                <a16:creationId xmlns:a16="http://schemas.microsoft.com/office/drawing/2014/main" id="{1622B4D9-48DE-0E71-A0DC-01B003689873}"/>
              </a:ext>
            </a:extLst>
          </p:cNvPr>
          <p:cNvSpPr txBox="1">
            <a:spLocks/>
          </p:cNvSpPr>
          <p:nvPr/>
        </p:nvSpPr>
        <p:spPr>
          <a:xfrm flipH="1">
            <a:off x="4262361" y="814890"/>
            <a:ext cx="1734079" cy="548006"/>
          </a:xfrm>
          <a:prstGeom prst="rect">
            <a:avLst/>
          </a:prstGeom>
          <a:solidFill>
            <a:schemeClr val="bg1">
              <a:lumMod val="95000"/>
            </a:schemeClr>
          </a:solid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L="457200" marR="0" lvl="0" indent="-317500" algn="l" rtl="0">
              <a:lnSpc>
                <a:spcPct val="100000"/>
              </a:lnSpc>
              <a:spcBef>
                <a:spcPts val="0"/>
              </a:spcBef>
              <a:spcAft>
                <a:spcPts val="0"/>
              </a:spcAft>
              <a:buClr>
                <a:srgbClr val="434343"/>
              </a:buClr>
              <a:buSzPts val="1400"/>
              <a:buFont typeface="Roboto Condensed Light"/>
              <a:buNone/>
              <a:defRPr sz="1400" b="0" i="0" u="none" strike="noStrike" cap="none">
                <a:solidFill>
                  <a:srgbClr val="434343"/>
                </a:solidFill>
                <a:latin typeface="Roboto Condensed Light"/>
                <a:ea typeface="Roboto Condensed Light"/>
                <a:cs typeface="Roboto Condensed Light"/>
                <a:sym typeface="Roboto Condensed Light"/>
              </a:defRPr>
            </a:lvl1pPr>
            <a:lvl2pPr marL="914400" marR="0" lvl="1" indent="-317500" algn="l" rtl="0">
              <a:lnSpc>
                <a:spcPct val="100000"/>
              </a:lnSpc>
              <a:spcBef>
                <a:spcPts val="0"/>
              </a:spcBef>
              <a:spcAft>
                <a:spcPts val="0"/>
              </a:spcAft>
              <a:buClr>
                <a:srgbClr val="434343"/>
              </a:buClr>
              <a:buSzPts val="1400"/>
              <a:buFont typeface="Roboto Condensed Light"/>
              <a:buNone/>
              <a:defRPr sz="1400" b="0" i="0" u="none" strike="noStrike" cap="none">
                <a:solidFill>
                  <a:srgbClr val="434343"/>
                </a:solidFill>
                <a:latin typeface="Roboto Condensed Light"/>
                <a:ea typeface="Roboto Condensed Light"/>
                <a:cs typeface="Roboto Condensed Light"/>
                <a:sym typeface="Roboto Condensed Light"/>
              </a:defRPr>
            </a:lvl2pPr>
            <a:lvl3pPr marL="1371600" marR="0" lvl="2" indent="-317500" algn="l" rtl="0">
              <a:lnSpc>
                <a:spcPct val="100000"/>
              </a:lnSpc>
              <a:spcBef>
                <a:spcPts val="0"/>
              </a:spcBef>
              <a:spcAft>
                <a:spcPts val="0"/>
              </a:spcAft>
              <a:buClr>
                <a:srgbClr val="434343"/>
              </a:buClr>
              <a:buSzPts val="1400"/>
              <a:buFont typeface="Roboto Condensed Light"/>
              <a:buNone/>
              <a:defRPr sz="1400" b="0" i="0" u="none" strike="noStrike" cap="none">
                <a:solidFill>
                  <a:srgbClr val="434343"/>
                </a:solidFill>
                <a:latin typeface="Roboto Condensed Light"/>
                <a:ea typeface="Roboto Condensed Light"/>
                <a:cs typeface="Roboto Condensed Light"/>
                <a:sym typeface="Roboto Condensed Light"/>
              </a:defRPr>
            </a:lvl3pPr>
            <a:lvl4pPr marL="1828800" marR="0" lvl="3" indent="-317500" algn="l" rtl="0">
              <a:lnSpc>
                <a:spcPct val="100000"/>
              </a:lnSpc>
              <a:spcBef>
                <a:spcPts val="0"/>
              </a:spcBef>
              <a:spcAft>
                <a:spcPts val="0"/>
              </a:spcAft>
              <a:buClr>
                <a:srgbClr val="434343"/>
              </a:buClr>
              <a:buSzPts val="1400"/>
              <a:buFont typeface="Roboto Condensed Light"/>
              <a:buNone/>
              <a:defRPr sz="1400" b="0" i="0" u="none" strike="noStrike" cap="none">
                <a:solidFill>
                  <a:srgbClr val="434343"/>
                </a:solidFill>
                <a:latin typeface="Roboto Condensed Light"/>
                <a:ea typeface="Roboto Condensed Light"/>
                <a:cs typeface="Roboto Condensed Light"/>
                <a:sym typeface="Roboto Condensed Light"/>
              </a:defRPr>
            </a:lvl4pPr>
            <a:lvl5pPr marL="2286000" marR="0" lvl="4" indent="-317500" algn="l" rtl="0">
              <a:lnSpc>
                <a:spcPct val="100000"/>
              </a:lnSpc>
              <a:spcBef>
                <a:spcPts val="0"/>
              </a:spcBef>
              <a:spcAft>
                <a:spcPts val="0"/>
              </a:spcAft>
              <a:buClr>
                <a:srgbClr val="434343"/>
              </a:buClr>
              <a:buSzPts val="1400"/>
              <a:buFont typeface="Roboto Condensed Light"/>
              <a:buNone/>
              <a:defRPr sz="1400" b="0" i="0" u="none" strike="noStrike" cap="none">
                <a:solidFill>
                  <a:srgbClr val="434343"/>
                </a:solidFill>
                <a:latin typeface="Roboto Condensed Light"/>
                <a:ea typeface="Roboto Condensed Light"/>
                <a:cs typeface="Roboto Condensed Light"/>
                <a:sym typeface="Roboto Condensed Light"/>
              </a:defRPr>
            </a:lvl5pPr>
            <a:lvl6pPr marL="2743200" marR="0" lvl="5" indent="-317500" algn="l" rtl="0">
              <a:lnSpc>
                <a:spcPct val="100000"/>
              </a:lnSpc>
              <a:spcBef>
                <a:spcPts val="0"/>
              </a:spcBef>
              <a:spcAft>
                <a:spcPts val="0"/>
              </a:spcAft>
              <a:buClr>
                <a:srgbClr val="434343"/>
              </a:buClr>
              <a:buSzPts val="1400"/>
              <a:buFont typeface="Roboto Condensed Light"/>
              <a:buNone/>
              <a:defRPr sz="1400" b="0" i="0" u="none" strike="noStrike" cap="none">
                <a:solidFill>
                  <a:srgbClr val="434343"/>
                </a:solidFill>
                <a:latin typeface="Roboto Condensed Light"/>
                <a:ea typeface="Roboto Condensed Light"/>
                <a:cs typeface="Roboto Condensed Light"/>
                <a:sym typeface="Roboto Condensed Light"/>
              </a:defRPr>
            </a:lvl6pPr>
            <a:lvl7pPr marL="3200400" marR="0" lvl="6" indent="-317500" algn="l" rtl="0">
              <a:lnSpc>
                <a:spcPct val="100000"/>
              </a:lnSpc>
              <a:spcBef>
                <a:spcPts val="0"/>
              </a:spcBef>
              <a:spcAft>
                <a:spcPts val="0"/>
              </a:spcAft>
              <a:buClr>
                <a:srgbClr val="434343"/>
              </a:buClr>
              <a:buSzPts val="1400"/>
              <a:buFont typeface="Roboto Condensed Light"/>
              <a:buNone/>
              <a:defRPr sz="1400" b="0" i="0" u="none" strike="noStrike" cap="none">
                <a:solidFill>
                  <a:srgbClr val="434343"/>
                </a:solidFill>
                <a:latin typeface="Roboto Condensed Light"/>
                <a:ea typeface="Roboto Condensed Light"/>
                <a:cs typeface="Roboto Condensed Light"/>
                <a:sym typeface="Roboto Condensed Light"/>
              </a:defRPr>
            </a:lvl7pPr>
            <a:lvl8pPr marL="3657600" marR="0" lvl="7" indent="-317500" algn="l" rtl="0">
              <a:lnSpc>
                <a:spcPct val="100000"/>
              </a:lnSpc>
              <a:spcBef>
                <a:spcPts val="0"/>
              </a:spcBef>
              <a:spcAft>
                <a:spcPts val="0"/>
              </a:spcAft>
              <a:buClr>
                <a:srgbClr val="434343"/>
              </a:buClr>
              <a:buSzPts val="1400"/>
              <a:buFont typeface="Roboto Condensed Light"/>
              <a:buNone/>
              <a:defRPr sz="1400" b="0" i="0" u="none" strike="noStrike" cap="none">
                <a:solidFill>
                  <a:srgbClr val="434343"/>
                </a:solidFill>
                <a:latin typeface="Roboto Condensed Light"/>
                <a:ea typeface="Roboto Condensed Light"/>
                <a:cs typeface="Roboto Condensed Light"/>
                <a:sym typeface="Roboto Condensed Light"/>
              </a:defRPr>
            </a:lvl8pPr>
            <a:lvl9pPr marL="4114800" marR="0" lvl="8" indent="-317500" algn="l" rtl="0">
              <a:lnSpc>
                <a:spcPct val="100000"/>
              </a:lnSpc>
              <a:spcBef>
                <a:spcPts val="0"/>
              </a:spcBef>
              <a:spcAft>
                <a:spcPts val="0"/>
              </a:spcAft>
              <a:buClr>
                <a:srgbClr val="434343"/>
              </a:buClr>
              <a:buSzPts val="1400"/>
              <a:buFont typeface="Roboto Condensed Light"/>
              <a:buNone/>
              <a:defRPr sz="1400" b="0" i="0" u="none" strike="noStrike" cap="none">
                <a:solidFill>
                  <a:srgbClr val="434343"/>
                </a:solidFill>
                <a:latin typeface="Roboto Condensed Light"/>
                <a:ea typeface="Roboto Condensed Light"/>
                <a:cs typeface="Roboto Condensed Light"/>
                <a:sym typeface="Roboto Condensed Light"/>
              </a:defRPr>
            </a:lvl9pPr>
          </a:lstStyle>
          <a:p>
            <a:pPr marL="0" marR="0" lvl="0" indent="0" algn="r" defTabSz="914400" rtl="0" eaLnBrk="1" fontAlgn="auto" latinLnBrk="0" hangingPunct="1">
              <a:lnSpc>
                <a:spcPct val="100000"/>
              </a:lnSpc>
              <a:spcBef>
                <a:spcPts val="0"/>
              </a:spcBef>
              <a:spcAft>
                <a:spcPts val="0"/>
              </a:spcAft>
              <a:buClr>
                <a:srgbClr val="434343"/>
              </a:buClr>
              <a:buSzPts val="1400"/>
              <a:tabLst/>
              <a:defRPr/>
            </a:pPr>
            <a:r>
              <a:rPr lang="fr-FR" sz="1050" dirty="0">
                <a:solidFill>
                  <a:schemeClr val="dk1"/>
                </a:solidFill>
                <a:latin typeface="Poppins Light"/>
                <a:cs typeface="Poppins Light"/>
              </a:rPr>
              <a:t>Mise à l'échelle</a:t>
            </a:r>
          </a:p>
        </p:txBody>
      </p:sp>
    </p:spTree>
    <p:extLst>
      <p:ext uri="{BB962C8B-B14F-4D97-AF65-F5344CB8AC3E}">
        <p14:creationId xmlns:p14="http://schemas.microsoft.com/office/powerpoint/2010/main" val="521688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3"/>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3" grpId="0"/>
      <p:bldP spid="14" grpId="0"/>
      <p:bldP spid="15"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181">
          <a:extLst>
            <a:ext uri="{FF2B5EF4-FFF2-40B4-BE49-F238E27FC236}">
              <a16:creationId xmlns:a16="http://schemas.microsoft.com/office/drawing/2014/main" id="{D75BA3B5-CF0C-0974-70FE-5FA36FAC9065}"/>
            </a:ext>
          </a:extLst>
        </p:cNvPr>
        <p:cNvGrpSpPr/>
        <p:nvPr/>
      </p:nvGrpSpPr>
      <p:grpSpPr>
        <a:xfrm>
          <a:off x="0" y="0"/>
          <a:ext cx="0" cy="0"/>
          <a:chOff x="0" y="0"/>
          <a:chExt cx="0" cy="0"/>
        </a:xfrm>
      </p:grpSpPr>
      <p:sp>
        <p:nvSpPr>
          <p:cNvPr id="182" name="Google Shape;182;p18">
            <a:extLst>
              <a:ext uri="{FF2B5EF4-FFF2-40B4-BE49-F238E27FC236}">
                <a16:creationId xmlns:a16="http://schemas.microsoft.com/office/drawing/2014/main" id="{4555E6F9-914A-2E95-57DA-39CC2A0EC376}"/>
              </a:ext>
            </a:extLst>
          </p:cNvPr>
          <p:cNvSpPr txBox="1">
            <a:spLocks noGrp="1"/>
          </p:cNvSpPr>
          <p:nvPr>
            <p:ph type="body" idx="1"/>
          </p:nvPr>
        </p:nvSpPr>
        <p:spPr>
          <a:xfrm>
            <a:off x="2385524" y="1687740"/>
            <a:ext cx="4975395" cy="3265800"/>
          </a:xfrm>
          <a:prstGeom prst="rect">
            <a:avLst/>
          </a:prstGeom>
        </p:spPr>
        <p:txBody>
          <a:bodyPr spcFirstLastPara="1" wrap="square" lIns="91425" tIns="91425" rIns="91425" bIns="91425" anchor="t" anchorCtr="0">
            <a:noAutofit/>
          </a:bodyPr>
          <a:lstStyle/>
          <a:p>
            <a:pPr marL="0" lvl="0" indent="0" algn="l" rtl="0">
              <a:spcBef>
                <a:spcPts val="600"/>
              </a:spcBef>
              <a:spcAft>
                <a:spcPts val="0"/>
              </a:spcAft>
              <a:buNone/>
            </a:pPr>
            <a:r>
              <a:rPr lang="fr-FR" sz="2000" dirty="0"/>
              <a:t>La composante est en accord avec les orientations stratégiques de l'UNICEF et reste cohérente avec les actions des autres agences onusiennes. Cependant, il reste un potentiel promoteur à exploiter.</a:t>
            </a:r>
          </a:p>
        </p:txBody>
      </p:sp>
      <p:sp>
        <p:nvSpPr>
          <p:cNvPr id="183" name="Google Shape;183;p18">
            <a:extLst>
              <a:ext uri="{FF2B5EF4-FFF2-40B4-BE49-F238E27FC236}">
                <a16:creationId xmlns:a16="http://schemas.microsoft.com/office/drawing/2014/main" id="{756BFEFA-A31D-CC3D-2A3C-B57EDBB070E8}"/>
              </a:ext>
            </a:extLst>
          </p:cNvPr>
          <p:cNvSpPr txBox="1">
            <a:spLocks noGrp="1"/>
          </p:cNvSpPr>
          <p:nvPr>
            <p:ph type="sldNum" idx="12"/>
          </p:nvPr>
        </p:nvSpPr>
        <p:spPr>
          <a:xfrm>
            <a:off x="8555875" y="4576450"/>
            <a:ext cx="435600" cy="4356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fld id="{00000000-1234-1234-1234-123412341234}" type="slidenum">
              <a:rPr lang="en"/>
              <a:t>42</a:t>
            </a:fld>
            <a:endParaRPr dirty="0"/>
          </a:p>
        </p:txBody>
      </p:sp>
      <p:sp>
        <p:nvSpPr>
          <p:cNvPr id="3" name="Titre 2">
            <a:extLst>
              <a:ext uri="{FF2B5EF4-FFF2-40B4-BE49-F238E27FC236}">
                <a16:creationId xmlns:a16="http://schemas.microsoft.com/office/drawing/2014/main" id="{0DBD7B0F-4638-4643-467B-BE99BA06B5D6}"/>
              </a:ext>
            </a:extLst>
          </p:cNvPr>
          <p:cNvSpPr txBox="1">
            <a:spLocks/>
          </p:cNvSpPr>
          <p:nvPr/>
        </p:nvSpPr>
        <p:spPr>
          <a:xfrm>
            <a:off x="457200" y="708925"/>
            <a:ext cx="5220300" cy="68310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fr-FR" sz="3600" b="1" dirty="0">
                <a:solidFill>
                  <a:schemeClr val="dk1"/>
                </a:solidFill>
                <a:latin typeface="Poppins"/>
                <a:cs typeface="Poppins"/>
                <a:sym typeface="Poppins"/>
              </a:rPr>
              <a:t>Cohérence   </a:t>
            </a:r>
          </a:p>
        </p:txBody>
      </p:sp>
    </p:spTree>
    <p:extLst>
      <p:ext uri="{BB962C8B-B14F-4D97-AF65-F5344CB8AC3E}">
        <p14:creationId xmlns:p14="http://schemas.microsoft.com/office/powerpoint/2010/main" val="1812812955"/>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Shape 187"/>
        <p:cNvGrpSpPr/>
        <p:nvPr/>
      </p:nvGrpSpPr>
      <p:grpSpPr>
        <a:xfrm>
          <a:off x="0" y="0"/>
          <a:ext cx="0" cy="0"/>
          <a:chOff x="0" y="0"/>
          <a:chExt cx="0" cy="0"/>
        </a:xfrm>
      </p:grpSpPr>
      <p:sp>
        <p:nvSpPr>
          <p:cNvPr id="195" name="Google Shape;195;p19"/>
          <p:cNvSpPr txBox="1">
            <a:spLocks noGrp="1"/>
          </p:cNvSpPr>
          <p:nvPr>
            <p:ph type="sldNum" idx="12"/>
          </p:nvPr>
        </p:nvSpPr>
        <p:spPr>
          <a:xfrm>
            <a:off x="8555875" y="4576450"/>
            <a:ext cx="435600" cy="4356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fld id="{00000000-1234-1234-1234-123412341234}" type="slidenum">
              <a:rPr lang="en"/>
              <a:t>43</a:t>
            </a:fld>
            <a:endParaRPr/>
          </a:p>
        </p:txBody>
      </p:sp>
      <p:grpSp>
        <p:nvGrpSpPr>
          <p:cNvPr id="196" name="Google Shape;196;p19"/>
          <p:cNvGrpSpPr/>
          <p:nvPr/>
        </p:nvGrpSpPr>
        <p:grpSpPr>
          <a:xfrm>
            <a:off x="6438110" y="3653462"/>
            <a:ext cx="369505" cy="369505"/>
            <a:chOff x="2594050" y="1631825"/>
            <a:chExt cx="439625" cy="439625"/>
          </a:xfrm>
        </p:grpSpPr>
        <p:sp>
          <p:nvSpPr>
            <p:cNvPr id="197" name="Google Shape;197;p19"/>
            <p:cNvSpPr/>
            <p:nvPr/>
          </p:nvSpPr>
          <p:spPr>
            <a:xfrm>
              <a:off x="2594050" y="1883300"/>
              <a:ext cx="188175" cy="188150"/>
            </a:xfrm>
            <a:custGeom>
              <a:avLst/>
              <a:gdLst/>
              <a:ahLst/>
              <a:cxnLst/>
              <a:rect l="l" t="t" r="r" b="b"/>
              <a:pathLst>
                <a:path w="7527" h="7526" fill="none" extrusionOk="0">
                  <a:moveTo>
                    <a:pt x="5992" y="0"/>
                  </a:moveTo>
                  <a:lnTo>
                    <a:pt x="537" y="6430"/>
                  </a:lnTo>
                  <a:lnTo>
                    <a:pt x="1" y="7526"/>
                  </a:lnTo>
                  <a:lnTo>
                    <a:pt x="1097" y="6990"/>
                  </a:lnTo>
                  <a:lnTo>
                    <a:pt x="7526" y="1534"/>
                  </a:lnTo>
                  <a:lnTo>
                    <a:pt x="5992" y="0"/>
                  </a:lnTo>
                  <a:close/>
                </a:path>
              </a:pathLst>
            </a:custGeom>
            <a:noFill/>
            <a:ln w="12175" cap="rnd"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8" name="Google Shape;198;p19"/>
            <p:cNvSpPr/>
            <p:nvPr/>
          </p:nvSpPr>
          <p:spPr>
            <a:xfrm>
              <a:off x="2857700" y="1631825"/>
              <a:ext cx="175975" cy="176000"/>
            </a:xfrm>
            <a:custGeom>
              <a:avLst/>
              <a:gdLst/>
              <a:ahLst/>
              <a:cxnLst/>
              <a:rect l="l" t="t" r="r" b="b"/>
              <a:pathLst>
                <a:path w="7039" h="7040" fill="none" extrusionOk="0">
                  <a:moveTo>
                    <a:pt x="268" y="2704"/>
                  </a:moveTo>
                  <a:lnTo>
                    <a:pt x="4336" y="6771"/>
                  </a:lnTo>
                  <a:lnTo>
                    <a:pt x="4336" y="6771"/>
                  </a:lnTo>
                  <a:lnTo>
                    <a:pt x="4336" y="6771"/>
                  </a:lnTo>
                  <a:lnTo>
                    <a:pt x="4652" y="6917"/>
                  </a:lnTo>
                  <a:lnTo>
                    <a:pt x="4993" y="7015"/>
                  </a:lnTo>
                  <a:lnTo>
                    <a:pt x="5310" y="7039"/>
                  </a:lnTo>
                  <a:lnTo>
                    <a:pt x="5651" y="7039"/>
                  </a:lnTo>
                  <a:lnTo>
                    <a:pt x="5992" y="6966"/>
                  </a:lnTo>
                  <a:lnTo>
                    <a:pt x="6308" y="6844"/>
                  </a:lnTo>
                  <a:lnTo>
                    <a:pt x="6454" y="6747"/>
                  </a:lnTo>
                  <a:lnTo>
                    <a:pt x="6601" y="6674"/>
                  </a:lnTo>
                  <a:lnTo>
                    <a:pt x="6747" y="6552"/>
                  </a:lnTo>
                  <a:lnTo>
                    <a:pt x="6893" y="6430"/>
                  </a:lnTo>
                  <a:lnTo>
                    <a:pt x="6893" y="6430"/>
                  </a:lnTo>
                  <a:lnTo>
                    <a:pt x="6942" y="6357"/>
                  </a:lnTo>
                  <a:lnTo>
                    <a:pt x="7015" y="6260"/>
                  </a:lnTo>
                  <a:lnTo>
                    <a:pt x="7039" y="6138"/>
                  </a:lnTo>
                  <a:lnTo>
                    <a:pt x="7039" y="6041"/>
                  </a:lnTo>
                  <a:lnTo>
                    <a:pt x="7039" y="6041"/>
                  </a:lnTo>
                  <a:lnTo>
                    <a:pt x="7039" y="5943"/>
                  </a:lnTo>
                  <a:lnTo>
                    <a:pt x="7015" y="5846"/>
                  </a:lnTo>
                  <a:lnTo>
                    <a:pt x="6942" y="5748"/>
                  </a:lnTo>
                  <a:lnTo>
                    <a:pt x="6893" y="5651"/>
                  </a:lnTo>
                  <a:lnTo>
                    <a:pt x="1389" y="147"/>
                  </a:lnTo>
                  <a:lnTo>
                    <a:pt x="1389" y="147"/>
                  </a:lnTo>
                  <a:lnTo>
                    <a:pt x="1291" y="98"/>
                  </a:lnTo>
                  <a:lnTo>
                    <a:pt x="1194" y="25"/>
                  </a:lnTo>
                  <a:lnTo>
                    <a:pt x="1096" y="0"/>
                  </a:lnTo>
                  <a:lnTo>
                    <a:pt x="999" y="0"/>
                  </a:lnTo>
                  <a:lnTo>
                    <a:pt x="999" y="0"/>
                  </a:lnTo>
                  <a:lnTo>
                    <a:pt x="902" y="0"/>
                  </a:lnTo>
                  <a:lnTo>
                    <a:pt x="780" y="25"/>
                  </a:lnTo>
                  <a:lnTo>
                    <a:pt x="682" y="98"/>
                  </a:lnTo>
                  <a:lnTo>
                    <a:pt x="609" y="147"/>
                  </a:lnTo>
                  <a:lnTo>
                    <a:pt x="609" y="147"/>
                  </a:lnTo>
                  <a:lnTo>
                    <a:pt x="487" y="293"/>
                  </a:lnTo>
                  <a:lnTo>
                    <a:pt x="366" y="439"/>
                  </a:lnTo>
                  <a:lnTo>
                    <a:pt x="293" y="585"/>
                  </a:lnTo>
                  <a:lnTo>
                    <a:pt x="195" y="731"/>
                  </a:lnTo>
                  <a:lnTo>
                    <a:pt x="73" y="1048"/>
                  </a:lnTo>
                  <a:lnTo>
                    <a:pt x="0" y="1389"/>
                  </a:lnTo>
                  <a:lnTo>
                    <a:pt x="0" y="1730"/>
                  </a:lnTo>
                  <a:lnTo>
                    <a:pt x="25" y="2046"/>
                  </a:lnTo>
                  <a:lnTo>
                    <a:pt x="122" y="2387"/>
                  </a:lnTo>
                  <a:lnTo>
                    <a:pt x="268" y="2704"/>
                  </a:lnTo>
                  <a:lnTo>
                    <a:pt x="268" y="2704"/>
                  </a:lnTo>
                  <a:close/>
                </a:path>
              </a:pathLst>
            </a:custGeom>
            <a:noFill/>
            <a:ln w="12175" cap="rnd"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9" name="Google Shape;199;p19"/>
            <p:cNvSpPr/>
            <p:nvPr/>
          </p:nvSpPr>
          <p:spPr>
            <a:xfrm>
              <a:off x="2662850" y="1699400"/>
              <a:ext cx="303250" cy="303250"/>
            </a:xfrm>
            <a:custGeom>
              <a:avLst/>
              <a:gdLst/>
              <a:ahLst/>
              <a:cxnLst/>
              <a:rect l="l" t="t" r="r" b="b"/>
              <a:pathLst>
                <a:path w="12130" h="12130" fill="none" extrusionOk="0">
                  <a:moveTo>
                    <a:pt x="8038" y="1"/>
                  </a:moveTo>
                  <a:lnTo>
                    <a:pt x="4872" y="3191"/>
                  </a:lnTo>
                  <a:lnTo>
                    <a:pt x="4872" y="3191"/>
                  </a:lnTo>
                  <a:lnTo>
                    <a:pt x="4628" y="3094"/>
                  </a:lnTo>
                  <a:lnTo>
                    <a:pt x="4385" y="2997"/>
                  </a:lnTo>
                  <a:lnTo>
                    <a:pt x="4092" y="2899"/>
                  </a:lnTo>
                  <a:lnTo>
                    <a:pt x="3800" y="2850"/>
                  </a:lnTo>
                  <a:lnTo>
                    <a:pt x="3484" y="2777"/>
                  </a:lnTo>
                  <a:lnTo>
                    <a:pt x="3167" y="2729"/>
                  </a:lnTo>
                  <a:lnTo>
                    <a:pt x="2850" y="2704"/>
                  </a:lnTo>
                  <a:lnTo>
                    <a:pt x="2534" y="2704"/>
                  </a:lnTo>
                  <a:lnTo>
                    <a:pt x="2534" y="2704"/>
                  </a:lnTo>
                  <a:lnTo>
                    <a:pt x="2241" y="2704"/>
                  </a:lnTo>
                  <a:lnTo>
                    <a:pt x="1949" y="2729"/>
                  </a:lnTo>
                  <a:lnTo>
                    <a:pt x="1633" y="2777"/>
                  </a:lnTo>
                  <a:lnTo>
                    <a:pt x="1316" y="2850"/>
                  </a:lnTo>
                  <a:lnTo>
                    <a:pt x="999" y="2972"/>
                  </a:lnTo>
                  <a:lnTo>
                    <a:pt x="707" y="3094"/>
                  </a:lnTo>
                  <a:lnTo>
                    <a:pt x="415" y="3289"/>
                  </a:lnTo>
                  <a:lnTo>
                    <a:pt x="147" y="3508"/>
                  </a:lnTo>
                  <a:lnTo>
                    <a:pt x="147" y="3508"/>
                  </a:lnTo>
                  <a:lnTo>
                    <a:pt x="74" y="3581"/>
                  </a:lnTo>
                  <a:lnTo>
                    <a:pt x="25" y="3678"/>
                  </a:lnTo>
                  <a:lnTo>
                    <a:pt x="1" y="3776"/>
                  </a:lnTo>
                  <a:lnTo>
                    <a:pt x="1" y="3898"/>
                  </a:lnTo>
                  <a:lnTo>
                    <a:pt x="1" y="3898"/>
                  </a:lnTo>
                  <a:lnTo>
                    <a:pt x="1" y="3995"/>
                  </a:lnTo>
                  <a:lnTo>
                    <a:pt x="25" y="4093"/>
                  </a:lnTo>
                  <a:lnTo>
                    <a:pt x="74" y="4190"/>
                  </a:lnTo>
                  <a:lnTo>
                    <a:pt x="147" y="4287"/>
                  </a:lnTo>
                  <a:lnTo>
                    <a:pt x="7843" y="11984"/>
                  </a:lnTo>
                  <a:lnTo>
                    <a:pt x="7843" y="11984"/>
                  </a:lnTo>
                  <a:lnTo>
                    <a:pt x="7941" y="12057"/>
                  </a:lnTo>
                  <a:lnTo>
                    <a:pt x="8038" y="12105"/>
                  </a:lnTo>
                  <a:lnTo>
                    <a:pt x="8135" y="12130"/>
                  </a:lnTo>
                  <a:lnTo>
                    <a:pt x="8233" y="12130"/>
                  </a:lnTo>
                  <a:lnTo>
                    <a:pt x="8233" y="12130"/>
                  </a:lnTo>
                  <a:lnTo>
                    <a:pt x="8355" y="12130"/>
                  </a:lnTo>
                  <a:lnTo>
                    <a:pt x="8452" y="12105"/>
                  </a:lnTo>
                  <a:lnTo>
                    <a:pt x="8549" y="12057"/>
                  </a:lnTo>
                  <a:lnTo>
                    <a:pt x="8622" y="11984"/>
                  </a:lnTo>
                  <a:lnTo>
                    <a:pt x="8622" y="11984"/>
                  </a:lnTo>
                  <a:lnTo>
                    <a:pt x="8842" y="11716"/>
                  </a:lnTo>
                  <a:lnTo>
                    <a:pt x="9036" y="11423"/>
                  </a:lnTo>
                  <a:lnTo>
                    <a:pt x="9158" y="11131"/>
                  </a:lnTo>
                  <a:lnTo>
                    <a:pt x="9280" y="10814"/>
                  </a:lnTo>
                  <a:lnTo>
                    <a:pt x="9353" y="10498"/>
                  </a:lnTo>
                  <a:lnTo>
                    <a:pt x="9402" y="10181"/>
                  </a:lnTo>
                  <a:lnTo>
                    <a:pt x="9426" y="9889"/>
                  </a:lnTo>
                  <a:lnTo>
                    <a:pt x="9426" y="9597"/>
                  </a:lnTo>
                  <a:lnTo>
                    <a:pt x="9426" y="9597"/>
                  </a:lnTo>
                  <a:lnTo>
                    <a:pt x="9426" y="9280"/>
                  </a:lnTo>
                  <a:lnTo>
                    <a:pt x="9402" y="8964"/>
                  </a:lnTo>
                  <a:lnTo>
                    <a:pt x="9353" y="8647"/>
                  </a:lnTo>
                  <a:lnTo>
                    <a:pt x="9280" y="8330"/>
                  </a:lnTo>
                  <a:lnTo>
                    <a:pt x="9231" y="8038"/>
                  </a:lnTo>
                  <a:lnTo>
                    <a:pt x="9134" y="7746"/>
                  </a:lnTo>
                  <a:lnTo>
                    <a:pt x="9036" y="7502"/>
                  </a:lnTo>
                  <a:lnTo>
                    <a:pt x="8939" y="7259"/>
                  </a:lnTo>
                  <a:lnTo>
                    <a:pt x="12130" y="4093"/>
                  </a:lnTo>
                </a:path>
              </a:pathLst>
            </a:custGeom>
            <a:noFill/>
            <a:ln w="12175" cap="rnd"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0" name="Google Shape;200;p19"/>
            <p:cNvSpPr/>
            <p:nvPr/>
          </p:nvSpPr>
          <p:spPr>
            <a:xfrm>
              <a:off x="2801675" y="1740825"/>
              <a:ext cx="49950" cy="49950"/>
            </a:xfrm>
            <a:custGeom>
              <a:avLst/>
              <a:gdLst/>
              <a:ahLst/>
              <a:cxnLst/>
              <a:rect l="l" t="t" r="r" b="b"/>
              <a:pathLst>
                <a:path w="1998" h="1998" fill="none" extrusionOk="0">
                  <a:moveTo>
                    <a:pt x="1" y="1997"/>
                  </a:moveTo>
                  <a:lnTo>
                    <a:pt x="1998" y="0"/>
                  </a:lnTo>
                </a:path>
              </a:pathLst>
            </a:custGeom>
            <a:noFill/>
            <a:ln w="12175" cap="rnd"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2" name="Titre 2">
            <a:extLst>
              <a:ext uri="{FF2B5EF4-FFF2-40B4-BE49-F238E27FC236}">
                <a16:creationId xmlns:a16="http://schemas.microsoft.com/office/drawing/2014/main" id="{174C4ED9-B284-011B-E6E4-FF148343A1CD}"/>
              </a:ext>
            </a:extLst>
          </p:cNvPr>
          <p:cNvSpPr txBox="1">
            <a:spLocks/>
          </p:cNvSpPr>
          <p:nvPr/>
        </p:nvSpPr>
        <p:spPr>
          <a:xfrm>
            <a:off x="457200" y="708925"/>
            <a:ext cx="5220300" cy="68310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fr-FR" sz="3600" b="1" dirty="0">
                <a:solidFill>
                  <a:schemeClr val="dk1"/>
                </a:solidFill>
                <a:latin typeface="Poppins"/>
                <a:cs typeface="Poppins"/>
                <a:sym typeface="Poppins"/>
              </a:rPr>
              <a:t>Cohérence   </a:t>
            </a:r>
          </a:p>
        </p:txBody>
      </p:sp>
      <p:sp>
        <p:nvSpPr>
          <p:cNvPr id="4" name="Google Shape;194;p19">
            <a:extLst>
              <a:ext uri="{FF2B5EF4-FFF2-40B4-BE49-F238E27FC236}">
                <a16:creationId xmlns:a16="http://schemas.microsoft.com/office/drawing/2014/main" id="{179F8414-AD54-6D90-A19F-16BE0B12CBE2}"/>
              </a:ext>
            </a:extLst>
          </p:cNvPr>
          <p:cNvSpPr txBox="1">
            <a:spLocks noGrp="1"/>
          </p:cNvSpPr>
          <p:nvPr>
            <p:ph type="body" idx="1"/>
          </p:nvPr>
        </p:nvSpPr>
        <p:spPr>
          <a:xfrm>
            <a:off x="152399" y="2046225"/>
            <a:ext cx="4713373" cy="2900243"/>
          </a:xfrm>
          <a:prstGeom prst="rect">
            <a:avLst/>
          </a:prstGeom>
        </p:spPr>
        <p:txBody>
          <a:bodyPr spcFirstLastPara="1" wrap="square" lIns="91425" tIns="91425" rIns="91425" bIns="91425" anchor="t" anchorCtr="0">
            <a:noAutofit/>
          </a:bodyPr>
          <a:lstStyle/>
          <a:p>
            <a:pPr marL="127000" lvl="0" indent="0">
              <a:buClrTx/>
              <a:buNone/>
            </a:pPr>
            <a:r>
              <a:rPr lang="fr-FR" sz="1050" dirty="0"/>
              <a:t>La composante est cohérente avec d'autres intervenants, notamment le HCR et l'OIM. De plus, des actions des OSC ont été notées auprès d'autres bailleurs pour compléter les initiatives entreprises.</a:t>
            </a:r>
          </a:p>
          <a:p>
            <a:pPr marL="127000" lvl="0" indent="0">
              <a:buClrTx/>
              <a:buNone/>
            </a:pPr>
            <a:r>
              <a:rPr lang="fr-FR" sz="1050" dirty="0"/>
              <a:t>Bien que les agences onusiennes fonctionnent selon des systèmes différents, elles ont un potentiel de complémentarité et de synergie pour plaider en faveur d'une plus grande inclusivité des EM.</a:t>
            </a:r>
          </a:p>
          <a:p>
            <a:pPr marL="127000" lvl="0" indent="0">
              <a:buClrTx/>
              <a:buNone/>
            </a:pPr>
            <a:r>
              <a:rPr lang="fr-FR" sz="1050" dirty="0"/>
              <a:t>Les réponses fournies sont cohérentes pour satisfaire les besoins des EM. Toutefois, des différences sont notées aux niveaux des régions et dans l’implication des acteurs institutionnels</a:t>
            </a:r>
          </a:p>
          <a:p>
            <a:pPr marL="127000" lvl="0" indent="0">
              <a:buClrTx/>
              <a:buNone/>
            </a:pPr>
            <a:r>
              <a:rPr lang="fr-FR" sz="1050" dirty="0"/>
              <a:t>Le programme AMAL a été une opportunité intéressante pour évaluer la cohérence des agences dans leur mise en œuvre. Cependant, les retours étaient mitigés en raison des divergences de vision et d'approches.</a:t>
            </a:r>
          </a:p>
        </p:txBody>
      </p:sp>
      <p:grpSp>
        <p:nvGrpSpPr>
          <p:cNvPr id="5" name="Google Shape;9151;p73">
            <a:extLst>
              <a:ext uri="{FF2B5EF4-FFF2-40B4-BE49-F238E27FC236}">
                <a16:creationId xmlns:a16="http://schemas.microsoft.com/office/drawing/2014/main" id="{B1855977-A115-3710-74CA-6C1D633CF596}"/>
              </a:ext>
            </a:extLst>
          </p:cNvPr>
          <p:cNvGrpSpPr/>
          <p:nvPr/>
        </p:nvGrpSpPr>
        <p:grpSpPr>
          <a:xfrm>
            <a:off x="4962273" y="1810308"/>
            <a:ext cx="981560" cy="2708715"/>
            <a:chOff x="7818325" y="1165658"/>
            <a:chExt cx="688210" cy="1051365"/>
          </a:xfrm>
        </p:grpSpPr>
        <p:grpSp>
          <p:nvGrpSpPr>
            <p:cNvPr id="6" name="Google Shape;9152;p73">
              <a:extLst>
                <a:ext uri="{FF2B5EF4-FFF2-40B4-BE49-F238E27FC236}">
                  <a16:creationId xmlns:a16="http://schemas.microsoft.com/office/drawing/2014/main" id="{FAA884BC-D24F-FC04-DAC0-7F43AA05C783}"/>
                </a:ext>
              </a:extLst>
            </p:cNvPr>
            <p:cNvGrpSpPr/>
            <p:nvPr/>
          </p:nvGrpSpPr>
          <p:grpSpPr>
            <a:xfrm>
              <a:off x="7818475" y="1969723"/>
              <a:ext cx="688060" cy="247300"/>
              <a:chOff x="7818475" y="1969723"/>
              <a:chExt cx="688060" cy="247300"/>
            </a:xfrm>
          </p:grpSpPr>
          <p:sp>
            <p:nvSpPr>
              <p:cNvPr id="16" name="Google Shape;9153;p73">
                <a:extLst>
                  <a:ext uri="{FF2B5EF4-FFF2-40B4-BE49-F238E27FC236}">
                    <a16:creationId xmlns:a16="http://schemas.microsoft.com/office/drawing/2014/main" id="{ADE00929-AE63-C2F9-7CB4-4A7E90D744CA}"/>
                  </a:ext>
                </a:extLst>
              </p:cNvPr>
              <p:cNvSpPr/>
              <p:nvPr/>
            </p:nvSpPr>
            <p:spPr>
              <a:xfrm flipH="1">
                <a:off x="8366247" y="1969723"/>
                <a:ext cx="140288" cy="247300"/>
              </a:xfrm>
              <a:custGeom>
                <a:avLst/>
                <a:gdLst/>
                <a:ahLst/>
                <a:cxnLst/>
                <a:rect l="l" t="t" r="r" b="b"/>
                <a:pathLst>
                  <a:path w="14992" h="26428" extrusionOk="0">
                    <a:moveTo>
                      <a:pt x="31" y="0"/>
                    </a:moveTo>
                    <a:cubicBezTo>
                      <a:pt x="25" y="0"/>
                      <a:pt x="19" y="0"/>
                      <a:pt x="13" y="0"/>
                    </a:cubicBezTo>
                    <a:lnTo>
                      <a:pt x="0" y="0"/>
                    </a:lnTo>
                    <a:lnTo>
                      <a:pt x="0" y="26407"/>
                    </a:lnTo>
                    <a:lnTo>
                      <a:pt x="13" y="26427"/>
                    </a:lnTo>
                    <a:lnTo>
                      <a:pt x="14992" y="1860"/>
                    </a:lnTo>
                    <a:cubicBezTo>
                      <a:pt x="10391" y="663"/>
                      <a:pt x="5335" y="0"/>
                      <a:pt x="31" y="0"/>
                    </a:cubicBezTo>
                    <a:close/>
                  </a:path>
                </a:pathLst>
              </a:custGeom>
              <a:noFill/>
              <a:ln w="9525" cap="flat" cmpd="sng">
                <a:solidFill>
                  <a:srgbClr val="CFD9E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cxnSp>
            <p:nvCxnSpPr>
              <p:cNvPr id="17" name="Google Shape;9156;p73">
                <a:extLst>
                  <a:ext uri="{FF2B5EF4-FFF2-40B4-BE49-F238E27FC236}">
                    <a16:creationId xmlns:a16="http://schemas.microsoft.com/office/drawing/2014/main" id="{EAC22E5F-009C-4386-FA02-6E0BE14729B9}"/>
                  </a:ext>
                </a:extLst>
              </p:cNvPr>
              <p:cNvCxnSpPr/>
              <p:nvPr/>
            </p:nvCxnSpPr>
            <p:spPr>
              <a:xfrm rot="10800000">
                <a:off x="7818475" y="2100600"/>
                <a:ext cx="620400" cy="0"/>
              </a:xfrm>
              <a:prstGeom prst="straightConnector1">
                <a:avLst/>
              </a:prstGeom>
              <a:noFill/>
              <a:ln w="9525" cap="flat" cmpd="sng">
                <a:solidFill>
                  <a:srgbClr val="CFD9E0"/>
                </a:solidFill>
                <a:prstDash val="solid"/>
                <a:round/>
                <a:headEnd type="none" w="med" len="med"/>
                <a:tailEnd type="oval" w="med" len="med"/>
              </a:ln>
            </p:spPr>
          </p:cxnSp>
        </p:grpSp>
        <p:grpSp>
          <p:nvGrpSpPr>
            <p:cNvPr id="7" name="Google Shape;9157;p73">
              <a:extLst>
                <a:ext uri="{FF2B5EF4-FFF2-40B4-BE49-F238E27FC236}">
                  <a16:creationId xmlns:a16="http://schemas.microsoft.com/office/drawing/2014/main" id="{408264FF-EDD2-1439-B80B-1070D5CCAAC8}"/>
                </a:ext>
              </a:extLst>
            </p:cNvPr>
            <p:cNvGrpSpPr/>
            <p:nvPr/>
          </p:nvGrpSpPr>
          <p:grpSpPr>
            <a:xfrm>
              <a:off x="7818425" y="1712201"/>
              <a:ext cx="688100" cy="246767"/>
              <a:chOff x="7818425" y="1712201"/>
              <a:chExt cx="688100" cy="246767"/>
            </a:xfrm>
          </p:grpSpPr>
          <p:sp>
            <p:nvSpPr>
              <p:cNvPr id="14" name="Google Shape;9158;p73">
                <a:extLst>
                  <a:ext uri="{FF2B5EF4-FFF2-40B4-BE49-F238E27FC236}">
                    <a16:creationId xmlns:a16="http://schemas.microsoft.com/office/drawing/2014/main" id="{59CF1746-EF7A-EA56-B721-5118042AA4CF}"/>
                  </a:ext>
                </a:extLst>
              </p:cNvPr>
              <p:cNvSpPr/>
              <p:nvPr/>
            </p:nvSpPr>
            <p:spPr>
              <a:xfrm flipH="1">
                <a:off x="8226249" y="1712201"/>
                <a:ext cx="280276" cy="246767"/>
              </a:xfrm>
              <a:custGeom>
                <a:avLst/>
                <a:gdLst/>
                <a:ahLst/>
                <a:cxnLst/>
                <a:rect l="l" t="t" r="r" b="b"/>
                <a:pathLst>
                  <a:path w="29952" h="26371" extrusionOk="0">
                    <a:moveTo>
                      <a:pt x="1" y="0"/>
                    </a:moveTo>
                    <a:lnTo>
                      <a:pt x="1" y="24234"/>
                    </a:lnTo>
                    <a:lnTo>
                      <a:pt x="14" y="24234"/>
                    </a:lnTo>
                    <a:cubicBezTo>
                      <a:pt x="14" y="24234"/>
                      <a:pt x="203" y="24229"/>
                      <a:pt x="558" y="24229"/>
                    </a:cubicBezTo>
                    <a:cubicBezTo>
                      <a:pt x="2473" y="24229"/>
                      <a:pt x="9215" y="24384"/>
                      <a:pt x="17213" y="26370"/>
                    </a:cubicBezTo>
                    <a:lnTo>
                      <a:pt x="29952" y="5713"/>
                    </a:lnTo>
                    <a:cubicBezTo>
                      <a:pt x="29952" y="5713"/>
                      <a:pt x="20827" y="0"/>
                      <a:pt x="14" y="0"/>
                    </a:cubicBezTo>
                    <a:close/>
                  </a:path>
                </a:pathLst>
              </a:custGeom>
              <a:noFill/>
              <a:ln w="9525" cap="flat" cmpd="sng">
                <a:solidFill>
                  <a:srgbClr val="A5B7C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cxnSp>
            <p:nvCxnSpPr>
              <p:cNvPr id="15" name="Google Shape;9161;p73">
                <a:extLst>
                  <a:ext uri="{FF2B5EF4-FFF2-40B4-BE49-F238E27FC236}">
                    <a16:creationId xmlns:a16="http://schemas.microsoft.com/office/drawing/2014/main" id="{EFA0C655-6001-6692-CB42-E0BF573561AA}"/>
                  </a:ext>
                </a:extLst>
              </p:cNvPr>
              <p:cNvCxnSpPr/>
              <p:nvPr/>
            </p:nvCxnSpPr>
            <p:spPr>
              <a:xfrm rot="10800000">
                <a:off x="7818425" y="1879575"/>
                <a:ext cx="474000" cy="0"/>
              </a:xfrm>
              <a:prstGeom prst="straightConnector1">
                <a:avLst/>
              </a:prstGeom>
              <a:noFill/>
              <a:ln w="9525" cap="flat" cmpd="sng">
                <a:solidFill>
                  <a:srgbClr val="A5B7C6"/>
                </a:solidFill>
                <a:prstDash val="solid"/>
                <a:round/>
                <a:headEnd type="none" w="med" len="med"/>
                <a:tailEnd type="oval" w="med" len="med"/>
              </a:ln>
            </p:spPr>
          </p:cxnSp>
        </p:grpSp>
        <p:grpSp>
          <p:nvGrpSpPr>
            <p:cNvPr id="8" name="Google Shape;9162;p73">
              <a:extLst>
                <a:ext uri="{FF2B5EF4-FFF2-40B4-BE49-F238E27FC236}">
                  <a16:creationId xmlns:a16="http://schemas.microsoft.com/office/drawing/2014/main" id="{2C1FF214-D4FE-05EF-5746-A8C1A9E2D2F0}"/>
                </a:ext>
              </a:extLst>
            </p:cNvPr>
            <p:cNvGrpSpPr/>
            <p:nvPr/>
          </p:nvGrpSpPr>
          <p:grpSpPr>
            <a:xfrm>
              <a:off x="7818325" y="1447520"/>
              <a:ext cx="688200" cy="286667"/>
              <a:chOff x="7818325" y="1447520"/>
              <a:chExt cx="688200" cy="286667"/>
            </a:xfrm>
          </p:grpSpPr>
          <p:sp>
            <p:nvSpPr>
              <p:cNvPr id="12" name="Google Shape;9163;p73">
                <a:extLst>
                  <a:ext uri="{FF2B5EF4-FFF2-40B4-BE49-F238E27FC236}">
                    <a16:creationId xmlns:a16="http://schemas.microsoft.com/office/drawing/2014/main" id="{B5FDE8EA-AD70-BD38-0C9D-2E620DCBBD07}"/>
                  </a:ext>
                </a:extLst>
              </p:cNvPr>
              <p:cNvSpPr/>
              <p:nvPr/>
            </p:nvSpPr>
            <p:spPr>
              <a:xfrm flipH="1">
                <a:off x="8087665" y="1447520"/>
                <a:ext cx="418860" cy="286667"/>
              </a:xfrm>
              <a:custGeom>
                <a:avLst/>
                <a:gdLst/>
                <a:ahLst/>
                <a:cxnLst/>
                <a:rect l="l" t="t" r="r" b="b"/>
                <a:pathLst>
                  <a:path w="44762" h="30635" extrusionOk="0">
                    <a:moveTo>
                      <a:pt x="1" y="1"/>
                    </a:moveTo>
                    <a:lnTo>
                      <a:pt x="1" y="24648"/>
                    </a:lnTo>
                    <a:lnTo>
                      <a:pt x="14" y="24648"/>
                    </a:lnTo>
                    <a:cubicBezTo>
                      <a:pt x="5607" y="24648"/>
                      <a:pt x="18560" y="25130"/>
                      <a:pt x="31390" y="30635"/>
                    </a:cubicBezTo>
                    <a:lnTo>
                      <a:pt x="44761" y="10327"/>
                    </a:lnTo>
                    <a:cubicBezTo>
                      <a:pt x="44761" y="10327"/>
                      <a:pt x="27304" y="1"/>
                      <a:pt x="14" y="1"/>
                    </a:cubicBezTo>
                    <a:close/>
                  </a:path>
                </a:pathLst>
              </a:custGeom>
              <a:noFill/>
              <a:ln w="9525" cap="flat" cmpd="sng">
                <a:solidFill>
                  <a:srgbClr val="869FB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cxnSp>
            <p:nvCxnSpPr>
              <p:cNvPr id="13" name="Google Shape;9166;p73">
                <a:extLst>
                  <a:ext uri="{FF2B5EF4-FFF2-40B4-BE49-F238E27FC236}">
                    <a16:creationId xmlns:a16="http://schemas.microsoft.com/office/drawing/2014/main" id="{A85C72D4-AC1D-2C9A-E3C0-8CEF30E18435}"/>
                  </a:ext>
                </a:extLst>
              </p:cNvPr>
              <p:cNvCxnSpPr/>
              <p:nvPr/>
            </p:nvCxnSpPr>
            <p:spPr>
              <a:xfrm rot="10800000">
                <a:off x="7818325" y="1618701"/>
                <a:ext cx="321600" cy="0"/>
              </a:xfrm>
              <a:prstGeom prst="straightConnector1">
                <a:avLst/>
              </a:prstGeom>
              <a:noFill/>
              <a:ln w="9525" cap="flat" cmpd="sng">
                <a:solidFill>
                  <a:srgbClr val="869FB2"/>
                </a:solidFill>
                <a:prstDash val="solid"/>
                <a:round/>
                <a:headEnd type="none" w="med" len="med"/>
                <a:tailEnd type="oval" w="med" len="med"/>
              </a:ln>
            </p:spPr>
          </p:cxnSp>
        </p:grpSp>
        <p:grpSp>
          <p:nvGrpSpPr>
            <p:cNvPr id="9" name="Google Shape;9167;p73">
              <a:extLst>
                <a:ext uri="{FF2B5EF4-FFF2-40B4-BE49-F238E27FC236}">
                  <a16:creationId xmlns:a16="http://schemas.microsoft.com/office/drawing/2014/main" id="{1A606775-AA36-BD41-81B9-757E1506DC2E}"/>
                </a:ext>
              </a:extLst>
            </p:cNvPr>
            <p:cNvGrpSpPr/>
            <p:nvPr/>
          </p:nvGrpSpPr>
          <p:grpSpPr>
            <a:xfrm>
              <a:off x="7818425" y="1165658"/>
              <a:ext cx="688100" cy="344253"/>
              <a:chOff x="7818425" y="1165658"/>
              <a:chExt cx="688100" cy="344253"/>
            </a:xfrm>
          </p:grpSpPr>
          <p:sp>
            <p:nvSpPr>
              <p:cNvPr id="10" name="Google Shape;9168;p73">
                <a:extLst>
                  <a:ext uri="{FF2B5EF4-FFF2-40B4-BE49-F238E27FC236}">
                    <a16:creationId xmlns:a16="http://schemas.microsoft.com/office/drawing/2014/main" id="{9F5090DF-90A5-4421-3FF8-EB54ECDDAEB7}"/>
                  </a:ext>
                </a:extLst>
              </p:cNvPr>
              <p:cNvSpPr/>
              <p:nvPr/>
            </p:nvSpPr>
            <p:spPr>
              <a:xfrm flipH="1">
                <a:off x="7919557" y="1165658"/>
                <a:ext cx="586968" cy="344253"/>
              </a:xfrm>
              <a:custGeom>
                <a:avLst/>
                <a:gdLst/>
                <a:ahLst/>
                <a:cxnLst/>
                <a:rect l="l" t="t" r="r" b="b"/>
                <a:pathLst>
                  <a:path w="62727" h="36789" extrusionOk="0">
                    <a:moveTo>
                      <a:pt x="1" y="1"/>
                    </a:moveTo>
                    <a:lnTo>
                      <a:pt x="1" y="25976"/>
                    </a:lnTo>
                    <a:lnTo>
                      <a:pt x="17" y="25976"/>
                    </a:lnTo>
                    <a:cubicBezTo>
                      <a:pt x="74" y="25976"/>
                      <a:pt x="588" y="25960"/>
                      <a:pt x="1487" y="25960"/>
                    </a:cubicBezTo>
                    <a:cubicBezTo>
                      <a:pt x="7235" y="25960"/>
                      <a:pt x="28709" y="26646"/>
                      <a:pt x="46867" y="36789"/>
                    </a:cubicBezTo>
                    <a:lnTo>
                      <a:pt x="62726" y="12728"/>
                    </a:lnTo>
                    <a:cubicBezTo>
                      <a:pt x="62726" y="12728"/>
                      <a:pt x="39312" y="2"/>
                      <a:pt x="17" y="1"/>
                    </a:cubicBezTo>
                    <a:close/>
                  </a:path>
                </a:pathLst>
              </a:custGeom>
              <a:noFill/>
              <a:ln w="9525" cap="flat" cmpd="sng">
                <a:solidFill>
                  <a:srgbClr val="869FB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cxnSp>
            <p:nvCxnSpPr>
              <p:cNvPr id="11" name="Google Shape;9171;p73">
                <a:extLst>
                  <a:ext uri="{FF2B5EF4-FFF2-40B4-BE49-F238E27FC236}">
                    <a16:creationId xmlns:a16="http://schemas.microsoft.com/office/drawing/2014/main" id="{91252B31-C4F9-F2CD-5B2C-0535DEF2A932}"/>
                  </a:ext>
                </a:extLst>
              </p:cNvPr>
              <p:cNvCxnSpPr/>
              <p:nvPr/>
            </p:nvCxnSpPr>
            <p:spPr>
              <a:xfrm rot="10800000">
                <a:off x="7818425" y="1377749"/>
                <a:ext cx="164400" cy="0"/>
              </a:xfrm>
              <a:prstGeom prst="straightConnector1">
                <a:avLst/>
              </a:prstGeom>
              <a:noFill/>
              <a:ln w="9525" cap="flat" cmpd="sng">
                <a:solidFill>
                  <a:srgbClr val="869FB1"/>
                </a:solidFill>
                <a:prstDash val="solid"/>
                <a:round/>
                <a:headEnd type="none" w="med" len="med"/>
                <a:tailEnd type="oval" w="med" len="med"/>
              </a:ln>
            </p:spPr>
          </p:cxnSp>
        </p:grpSp>
      </p:grpSp>
    </p:spTree>
    <p:extLst>
      <p:ext uri="{BB962C8B-B14F-4D97-AF65-F5344CB8AC3E}">
        <p14:creationId xmlns:p14="http://schemas.microsoft.com/office/powerpoint/2010/main" val="12335543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4">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Shape 181">
          <a:extLst>
            <a:ext uri="{FF2B5EF4-FFF2-40B4-BE49-F238E27FC236}">
              <a16:creationId xmlns:a16="http://schemas.microsoft.com/office/drawing/2014/main" id="{D75BA3B5-CF0C-0974-70FE-5FA36FAC9065}"/>
            </a:ext>
          </a:extLst>
        </p:cNvPr>
        <p:cNvGrpSpPr/>
        <p:nvPr/>
      </p:nvGrpSpPr>
      <p:grpSpPr>
        <a:xfrm>
          <a:off x="0" y="0"/>
          <a:ext cx="0" cy="0"/>
          <a:chOff x="0" y="0"/>
          <a:chExt cx="0" cy="0"/>
        </a:xfrm>
      </p:grpSpPr>
      <p:sp>
        <p:nvSpPr>
          <p:cNvPr id="182" name="Google Shape;182;p18">
            <a:extLst>
              <a:ext uri="{FF2B5EF4-FFF2-40B4-BE49-F238E27FC236}">
                <a16:creationId xmlns:a16="http://schemas.microsoft.com/office/drawing/2014/main" id="{4555E6F9-914A-2E95-57DA-39CC2A0EC376}"/>
              </a:ext>
            </a:extLst>
          </p:cNvPr>
          <p:cNvSpPr txBox="1">
            <a:spLocks noGrp="1"/>
          </p:cNvSpPr>
          <p:nvPr>
            <p:ph type="body" idx="1"/>
          </p:nvPr>
        </p:nvSpPr>
        <p:spPr>
          <a:xfrm>
            <a:off x="2385524" y="1687740"/>
            <a:ext cx="4975395" cy="3265800"/>
          </a:xfrm>
          <a:prstGeom prst="rect">
            <a:avLst/>
          </a:prstGeom>
        </p:spPr>
        <p:txBody>
          <a:bodyPr spcFirstLastPara="1" wrap="square" lIns="91425" tIns="91425" rIns="91425" bIns="91425" anchor="t" anchorCtr="0">
            <a:noAutofit/>
          </a:bodyPr>
          <a:lstStyle/>
          <a:p>
            <a:pPr marL="0" lvl="0" indent="0" algn="l" rtl="0">
              <a:spcBef>
                <a:spcPts val="600"/>
              </a:spcBef>
              <a:spcAft>
                <a:spcPts val="0"/>
              </a:spcAft>
              <a:buNone/>
            </a:pPr>
            <a:r>
              <a:rPr lang="fr-FR" sz="2000" dirty="0"/>
              <a:t>La conception et la mise en œuvre des interventions ont pris en compte la dimension de l'équité. </a:t>
            </a:r>
          </a:p>
        </p:txBody>
      </p:sp>
      <p:sp>
        <p:nvSpPr>
          <p:cNvPr id="183" name="Google Shape;183;p18">
            <a:extLst>
              <a:ext uri="{FF2B5EF4-FFF2-40B4-BE49-F238E27FC236}">
                <a16:creationId xmlns:a16="http://schemas.microsoft.com/office/drawing/2014/main" id="{756BFEFA-A31D-CC3D-2A3C-B57EDBB070E8}"/>
              </a:ext>
            </a:extLst>
          </p:cNvPr>
          <p:cNvSpPr txBox="1">
            <a:spLocks noGrp="1"/>
          </p:cNvSpPr>
          <p:nvPr>
            <p:ph type="sldNum" idx="12"/>
          </p:nvPr>
        </p:nvSpPr>
        <p:spPr>
          <a:xfrm>
            <a:off x="8555875" y="4576450"/>
            <a:ext cx="435600" cy="4356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fld id="{00000000-1234-1234-1234-123412341234}" type="slidenum">
              <a:rPr lang="en"/>
              <a:t>44</a:t>
            </a:fld>
            <a:endParaRPr dirty="0"/>
          </a:p>
        </p:txBody>
      </p:sp>
      <p:sp>
        <p:nvSpPr>
          <p:cNvPr id="3" name="Titre 2">
            <a:extLst>
              <a:ext uri="{FF2B5EF4-FFF2-40B4-BE49-F238E27FC236}">
                <a16:creationId xmlns:a16="http://schemas.microsoft.com/office/drawing/2014/main" id="{0DBD7B0F-4638-4643-467B-BE99BA06B5D6}"/>
              </a:ext>
            </a:extLst>
          </p:cNvPr>
          <p:cNvSpPr txBox="1">
            <a:spLocks/>
          </p:cNvSpPr>
          <p:nvPr/>
        </p:nvSpPr>
        <p:spPr>
          <a:xfrm>
            <a:off x="457200" y="708925"/>
            <a:ext cx="5220300" cy="68310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fr-FR" sz="3600" b="1" dirty="0">
                <a:solidFill>
                  <a:schemeClr val="dk1"/>
                </a:solidFill>
                <a:latin typeface="Poppins"/>
                <a:cs typeface="Poppins"/>
                <a:sym typeface="Poppins"/>
              </a:rPr>
              <a:t>Equité    </a:t>
            </a:r>
          </a:p>
        </p:txBody>
      </p:sp>
    </p:spTree>
    <p:extLst>
      <p:ext uri="{BB962C8B-B14F-4D97-AF65-F5344CB8AC3E}">
        <p14:creationId xmlns:p14="http://schemas.microsoft.com/office/powerpoint/2010/main" val="431410972"/>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Shape 187"/>
        <p:cNvGrpSpPr/>
        <p:nvPr/>
      </p:nvGrpSpPr>
      <p:grpSpPr>
        <a:xfrm>
          <a:off x="0" y="0"/>
          <a:ext cx="0" cy="0"/>
          <a:chOff x="0" y="0"/>
          <a:chExt cx="0" cy="0"/>
        </a:xfrm>
      </p:grpSpPr>
      <p:sp>
        <p:nvSpPr>
          <p:cNvPr id="195" name="Google Shape;195;p19"/>
          <p:cNvSpPr txBox="1">
            <a:spLocks noGrp="1"/>
          </p:cNvSpPr>
          <p:nvPr>
            <p:ph type="sldNum" idx="12"/>
          </p:nvPr>
        </p:nvSpPr>
        <p:spPr>
          <a:xfrm>
            <a:off x="8555875" y="4576450"/>
            <a:ext cx="435600" cy="4356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fld id="{00000000-1234-1234-1234-123412341234}" type="slidenum">
              <a:rPr lang="en"/>
              <a:t>45</a:t>
            </a:fld>
            <a:endParaRPr/>
          </a:p>
        </p:txBody>
      </p:sp>
      <p:grpSp>
        <p:nvGrpSpPr>
          <p:cNvPr id="196" name="Google Shape;196;p19"/>
          <p:cNvGrpSpPr/>
          <p:nvPr/>
        </p:nvGrpSpPr>
        <p:grpSpPr>
          <a:xfrm>
            <a:off x="6438110" y="3653462"/>
            <a:ext cx="369505" cy="369505"/>
            <a:chOff x="2594050" y="1631825"/>
            <a:chExt cx="439625" cy="439625"/>
          </a:xfrm>
        </p:grpSpPr>
        <p:sp>
          <p:nvSpPr>
            <p:cNvPr id="197" name="Google Shape;197;p19"/>
            <p:cNvSpPr/>
            <p:nvPr/>
          </p:nvSpPr>
          <p:spPr>
            <a:xfrm>
              <a:off x="2594050" y="1883300"/>
              <a:ext cx="188175" cy="188150"/>
            </a:xfrm>
            <a:custGeom>
              <a:avLst/>
              <a:gdLst/>
              <a:ahLst/>
              <a:cxnLst/>
              <a:rect l="l" t="t" r="r" b="b"/>
              <a:pathLst>
                <a:path w="7527" h="7526" fill="none" extrusionOk="0">
                  <a:moveTo>
                    <a:pt x="5992" y="0"/>
                  </a:moveTo>
                  <a:lnTo>
                    <a:pt x="537" y="6430"/>
                  </a:lnTo>
                  <a:lnTo>
                    <a:pt x="1" y="7526"/>
                  </a:lnTo>
                  <a:lnTo>
                    <a:pt x="1097" y="6990"/>
                  </a:lnTo>
                  <a:lnTo>
                    <a:pt x="7526" y="1534"/>
                  </a:lnTo>
                  <a:lnTo>
                    <a:pt x="5992" y="0"/>
                  </a:lnTo>
                  <a:close/>
                </a:path>
              </a:pathLst>
            </a:custGeom>
            <a:noFill/>
            <a:ln w="12175" cap="rnd"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8" name="Google Shape;198;p19"/>
            <p:cNvSpPr/>
            <p:nvPr/>
          </p:nvSpPr>
          <p:spPr>
            <a:xfrm>
              <a:off x="2857700" y="1631825"/>
              <a:ext cx="175975" cy="176000"/>
            </a:xfrm>
            <a:custGeom>
              <a:avLst/>
              <a:gdLst/>
              <a:ahLst/>
              <a:cxnLst/>
              <a:rect l="l" t="t" r="r" b="b"/>
              <a:pathLst>
                <a:path w="7039" h="7040" fill="none" extrusionOk="0">
                  <a:moveTo>
                    <a:pt x="268" y="2704"/>
                  </a:moveTo>
                  <a:lnTo>
                    <a:pt x="4336" y="6771"/>
                  </a:lnTo>
                  <a:lnTo>
                    <a:pt x="4336" y="6771"/>
                  </a:lnTo>
                  <a:lnTo>
                    <a:pt x="4336" y="6771"/>
                  </a:lnTo>
                  <a:lnTo>
                    <a:pt x="4652" y="6917"/>
                  </a:lnTo>
                  <a:lnTo>
                    <a:pt x="4993" y="7015"/>
                  </a:lnTo>
                  <a:lnTo>
                    <a:pt x="5310" y="7039"/>
                  </a:lnTo>
                  <a:lnTo>
                    <a:pt x="5651" y="7039"/>
                  </a:lnTo>
                  <a:lnTo>
                    <a:pt x="5992" y="6966"/>
                  </a:lnTo>
                  <a:lnTo>
                    <a:pt x="6308" y="6844"/>
                  </a:lnTo>
                  <a:lnTo>
                    <a:pt x="6454" y="6747"/>
                  </a:lnTo>
                  <a:lnTo>
                    <a:pt x="6601" y="6674"/>
                  </a:lnTo>
                  <a:lnTo>
                    <a:pt x="6747" y="6552"/>
                  </a:lnTo>
                  <a:lnTo>
                    <a:pt x="6893" y="6430"/>
                  </a:lnTo>
                  <a:lnTo>
                    <a:pt x="6893" y="6430"/>
                  </a:lnTo>
                  <a:lnTo>
                    <a:pt x="6942" y="6357"/>
                  </a:lnTo>
                  <a:lnTo>
                    <a:pt x="7015" y="6260"/>
                  </a:lnTo>
                  <a:lnTo>
                    <a:pt x="7039" y="6138"/>
                  </a:lnTo>
                  <a:lnTo>
                    <a:pt x="7039" y="6041"/>
                  </a:lnTo>
                  <a:lnTo>
                    <a:pt x="7039" y="6041"/>
                  </a:lnTo>
                  <a:lnTo>
                    <a:pt x="7039" y="5943"/>
                  </a:lnTo>
                  <a:lnTo>
                    <a:pt x="7015" y="5846"/>
                  </a:lnTo>
                  <a:lnTo>
                    <a:pt x="6942" y="5748"/>
                  </a:lnTo>
                  <a:lnTo>
                    <a:pt x="6893" y="5651"/>
                  </a:lnTo>
                  <a:lnTo>
                    <a:pt x="1389" y="147"/>
                  </a:lnTo>
                  <a:lnTo>
                    <a:pt x="1389" y="147"/>
                  </a:lnTo>
                  <a:lnTo>
                    <a:pt x="1291" y="98"/>
                  </a:lnTo>
                  <a:lnTo>
                    <a:pt x="1194" y="25"/>
                  </a:lnTo>
                  <a:lnTo>
                    <a:pt x="1096" y="0"/>
                  </a:lnTo>
                  <a:lnTo>
                    <a:pt x="999" y="0"/>
                  </a:lnTo>
                  <a:lnTo>
                    <a:pt x="999" y="0"/>
                  </a:lnTo>
                  <a:lnTo>
                    <a:pt x="902" y="0"/>
                  </a:lnTo>
                  <a:lnTo>
                    <a:pt x="780" y="25"/>
                  </a:lnTo>
                  <a:lnTo>
                    <a:pt x="682" y="98"/>
                  </a:lnTo>
                  <a:lnTo>
                    <a:pt x="609" y="147"/>
                  </a:lnTo>
                  <a:lnTo>
                    <a:pt x="609" y="147"/>
                  </a:lnTo>
                  <a:lnTo>
                    <a:pt x="487" y="293"/>
                  </a:lnTo>
                  <a:lnTo>
                    <a:pt x="366" y="439"/>
                  </a:lnTo>
                  <a:lnTo>
                    <a:pt x="293" y="585"/>
                  </a:lnTo>
                  <a:lnTo>
                    <a:pt x="195" y="731"/>
                  </a:lnTo>
                  <a:lnTo>
                    <a:pt x="73" y="1048"/>
                  </a:lnTo>
                  <a:lnTo>
                    <a:pt x="0" y="1389"/>
                  </a:lnTo>
                  <a:lnTo>
                    <a:pt x="0" y="1730"/>
                  </a:lnTo>
                  <a:lnTo>
                    <a:pt x="25" y="2046"/>
                  </a:lnTo>
                  <a:lnTo>
                    <a:pt x="122" y="2387"/>
                  </a:lnTo>
                  <a:lnTo>
                    <a:pt x="268" y="2704"/>
                  </a:lnTo>
                  <a:lnTo>
                    <a:pt x="268" y="2704"/>
                  </a:lnTo>
                  <a:close/>
                </a:path>
              </a:pathLst>
            </a:custGeom>
            <a:noFill/>
            <a:ln w="12175" cap="rnd"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9" name="Google Shape;199;p19"/>
            <p:cNvSpPr/>
            <p:nvPr/>
          </p:nvSpPr>
          <p:spPr>
            <a:xfrm>
              <a:off x="2662850" y="1699400"/>
              <a:ext cx="303250" cy="303250"/>
            </a:xfrm>
            <a:custGeom>
              <a:avLst/>
              <a:gdLst/>
              <a:ahLst/>
              <a:cxnLst/>
              <a:rect l="l" t="t" r="r" b="b"/>
              <a:pathLst>
                <a:path w="12130" h="12130" fill="none" extrusionOk="0">
                  <a:moveTo>
                    <a:pt x="8038" y="1"/>
                  </a:moveTo>
                  <a:lnTo>
                    <a:pt x="4872" y="3191"/>
                  </a:lnTo>
                  <a:lnTo>
                    <a:pt x="4872" y="3191"/>
                  </a:lnTo>
                  <a:lnTo>
                    <a:pt x="4628" y="3094"/>
                  </a:lnTo>
                  <a:lnTo>
                    <a:pt x="4385" y="2997"/>
                  </a:lnTo>
                  <a:lnTo>
                    <a:pt x="4092" y="2899"/>
                  </a:lnTo>
                  <a:lnTo>
                    <a:pt x="3800" y="2850"/>
                  </a:lnTo>
                  <a:lnTo>
                    <a:pt x="3484" y="2777"/>
                  </a:lnTo>
                  <a:lnTo>
                    <a:pt x="3167" y="2729"/>
                  </a:lnTo>
                  <a:lnTo>
                    <a:pt x="2850" y="2704"/>
                  </a:lnTo>
                  <a:lnTo>
                    <a:pt x="2534" y="2704"/>
                  </a:lnTo>
                  <a:lnTo>
                    <a:pt x="2534" y="2704"/>
                  </a:lnTo>
                  <a:lnTo>
                    <a:pt x="2241" y="2704"/>
                  </a:lnTo>
                  <a:lnTo>
                    <a:pt x="1949" y="2729"/>
                  </a:lnTo>
                  <a:lnTo>
                    <a:pt x="1633" y="2777"/>
                  </a:lnTo>
                  <a:lnTo>
                    <a:pt x="1316" y="2850"/>
                  </a:lnTo>
                  <a:lnTo>
                    <a:pt x="999" y="2972"/>
                  </a:lnTo>
                  <a:lnTo>
                    <a:pt x="707" y="3094"/>
                  </a:lnTo>
                  <a:lnTo>
                    <a:pt x="415" y="3289"/>
                  </a:lnTo>
                  <a:lnTo>
                    <a:pt x="147" y="3508"/>
                  </a:lnTo>
                  <a:lnTo>
                    <a:pt x="147" y="3508"/>
                  </a:lnTo>
                  <a:lnTo>
                    <a:pt x="74" y="3581"/>
                  </a:lnTo>
                  <a:lnTo>
                    <a:pt x="25" y="3678"/>
                  </a:lnTo>
                  <a:lnTo>
                    <a:pt x="1" y="3776"/>
                  </a:lnTo>
                  <a:lnTo>
                    <a:pt x="1" y="3898"/>
                  </a:lnTo>
                  <a:lnTo>
                    <a:pt x="1" y="3898"/>
                  </a:lnTo>
                  <a:lnTo>
                    <a:pt x="1" y="3995"/>
                  </a:lnTo>
                  <a:lnTo>
                    <a:pt x="25" y="4093"/>
                  </a:lnTo>
                  <a:lnTo>
                    <a:pt x="74" y="4190"/>
                  </a:lnTo>
                  <a:lnTo>
                    <a:pt x="147" y="4287"/>
                  </a:lnTo>
                  <a:lnTo>
                    <a:pt x="7843" y="11984"/>
                  </a:lnTo>
                  <a:lnTo>
                    <a:pt x="7843" y="11984"/>
                  </a:lnTo>
                  <a:lnTo>
                    <a:pt x="7941" y="12057"/>
                  </a:lnTo>
                  <a:lnTo>
                    <a:pt x="8038" y="12105"/>
                  </a:lnTo>
                  <a:lnTo>
                    <a:pt x="8135" y="12130"/>
                  </a:lnTo>
                  <a:lnTo>
                    <a:pt x="8233" y="12130"/>
                  </a:lnTo>
                  <a:lnTo>
                    <a:pt x="8233" y="12130"/>
                  </a:lnTo>
                  <a:lnTo>
                    <a:pt x="8355" y="12130"/>
                  </a:lnTo>
                  <a:lnTo>
                    <a:pt x="8452" y="12105"/>
                  </a:lnTo>
                  <a:lnTo>
                    <a:pt x="8549" y="12057"/>
                  </a:lnTo>
                  <a:lnTo>
                    <a:pt x="8622" y="11984"/>
                  </a:lnTo>
                  <a:lnTo>
                    <a:pt x="8622" y="11984"/>
                  </a:lnTo>
                  <a:lnTo>
                    <a:pt x="8842" y="11716"/>
                  </a:lnTo>
                  <a:lnTo>
                    <a:pt x="9036" y="11423"/>
                  </a:lnTo>
                  <a:lnTo>
                    <a:pt x="9158" y="11131"/>
                  </a:lnTo>
                  <a:lnTo>
                    <a:pt x="9280" y="10814"/>
                  </a:lnTo>
                  <a:lnTo>
                    <a:pt x="9353" y="10498"/>
                  </a:lnTo>
                  <a:lnTo>
                    <a:pt x="9402" y="10181"/>
                  </a:lnTo>
                  <a:lnTo>
                    <a:pt x="9426" y="9889"/>
                  </a:lnTo>
                  <a:lnTo>
                    <a:pt x="9426" y="9597"/>
                  </a:lnTo>
                  <a:lnTo>
                    <a:pt x="9426" y="9597"/>
                  </a:lnTo>
                  <a:lnTo>
                    <a:pt x="9426" y="9280"/>
                  </a:lnTo>
                  <a:lnTo>
                    <a:pt x="9402" y="8964"/>
                  </a:lnTo>
                  <a:lnTo>
                    <a:pt x="9353" y="8647"/>
                  </a:lnTo>
                  <a:lnTo>
                    <a:pt x="9280" y="8330"/>
                  </a:lnTo>
                  <a:lnTo>
                    <a:pt x="9231" y="8038"/>
                  </a:lnTo>
                  <a:lnTo>
                    <a:pt x="9134" y="7746"/>
                  </a:lnTo>
                  <a:lnTo>
                    <a:pt x="9036" y="7502"/>
                  </a:lnTo>
                  <a:lnTo>
                    <a:pt x="8939" y="7259"/>
                  </a:lnTo>
                  <a:lnTo>
                    <a:pt x="12130" y="4093"/>
                  </a:lnTo>
                </a:path>
              </a:pathLst>
            </a:custGeom>
            <a:noFill/>
            <a:ln w="12175" cap="rnd"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0" name="Google Shape;200;p19"/>
            <p:cNvSpPr/>
            <p:nvPr/>
          </p:nvSpPr>
          <p:spPr>
            <a:xfrm>
              <a:off x="2801675" y="1740825"/>
              <a:ext cx="49950" cy="49950"/>
            </a:xfrm>
            <a:custGeom>
              <a:avLst/>
              <a:gdLst/>
              <a:ahLst/>
              <a:cxnLst/>
              <a:rect l="l" t="t" r="r" b="b"/>
              <a:pathLst>
                <a:path w="1998" h="1998" fill="none" extrusionOk="0">
                  <a:moveTo>
                    <a:pt x="1" y="1997"/>
                  </a:moveTo>
                  <a:lnTo>
                    <a:pt x="1998" y="0"/>
                  </a:lnTo>
                </a:path>
              </a:pathLst>
            </a:custGeom>
            <a:noFill/>
            <a:ln w="12175" cap="rnd"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2" name="Titre 2">
            <a:extLst>
              <a:ext uri="{FF2B5EF4-FFF2-40B4-BE49-F238E27FC236}">
                <a16:creationId xmlns:a16="http://schemas.microsoft.com/office/drawing/2014/main" id="{174C4ED9-B284-011B-E6E4-FF148343A1CD}"/>
              </a:ext>
            </a:extLst>
          </p:cNvPr>
          <p:cNvSpPr txBox="1">
            <a:spLocks/>
          </p:cNvSpPr>
          <p:nvPr/>
        </p:nvSpPr>
        <p:spPr>
          <a:xfrm>
            <a:off x="457200" y="708925"/>
            <a:ext cx="5220300" cy="68310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fr-FR" sz="3600" b="1" dirty="0">
                <a:solidFill>
                  <a:schemeClr val="dk1"/>
                </a:solidFill>
                <a:latin typeface="Poppins"/>
                <a:cs typeface="Poppins"/>
                <a:sym typeface="Poppins"/>
              </a:rPr>
              <a:t>Equité   </a:t>
            </a:r>
          </a:p>
        </p:txBody>
      </p:sp>
      <p:sp>
        <p:nvSpPr>
          <p:cNvPr id="3" name="ZoneTexte 2">
            <a:extLst>
              <a:ext uri="{FF2B5EF4-FFF2-40B4-BE49-F238E27FC236}">
                <a16:creationId xmlns:a16="http://schemas.microsoft.com/office/drawing/2014/main" id="{800EEDB4-FEEB-28BA-47E6-78557BFE447F}"/>
              </a:ext>
            </a:extLst>
          </p:cNvPr>
          <p:cNvSpPr txBox="1"/>
          <p:nvPr/>
        </p:nvSpPr>
        <p:spPr>
          <a:xfrm>
            <a:off x="77244" y="2506329"/>
            <a:ext cx="1966798" cy="1384995"/>
          </a:xfrm>
          <a:prstGeom prst="rect">
            <a:avLst/>
          </a:prstGeom>
          <a:solidFill>
            <a:schemeClr val="bg1">
              <a:lumMod val="95000"/>
            </a:schemeClr>
          </a:solidFill>
        </p:spPr>
        <p:txBody>
          <a:bodyPr wrap="square" rtlCol="0">
            <a:spAutoFit/>
          </a:bodyPr>
          <a:lstStyle/>
          <a:p>
            <a:r>
              <a:rPr lang="fr-FR" sz="1200" dirty="0">
                <a:solidFill>
                  <a:schemeClr val="dk1"/>
                </a:solidFill>
                <a:latin typeface="Poppins Light"/>
                <a:cs typeface="Poppins Light"/>
                <a:sym typeface="Poppins Light"/>
              </a:rPr>
              <a:t>Les bénéficiaires ont été traités équitablement sans faire l’objet de discriminations, de préjugés ou de favoritisme</a:t>
            </a:r>
          </a:p>
        </p:txBody>
      </p:sp>
      <p:sp>
        <p:nvSpPr>
          <p:cNvPr id="4" name="ZoneTexte 3">
            <a:extLst>
              <a:ext uri="{FF2B5EF4-FFF2-40B4-BE49-F238E27FC236}">
                <a16:creationId xmlns:a16="http://schemas.microsoft.com/office/drawing/2014/main" id="{5A446ED9-505C-9C5B-B51A-AF649ECA9EFD}"/>
              </a:ext>
            </a:extLst>
          </p:cNvPr>
          <p:cNvSpPr txBox="1"/>
          <p:nvPr/>
        </p:nvSpPr>
        <p:spPr>
          <a:xfrm>
            <a:off x="85726" y="2081513"/>
            <a:ext cx="5799622" cy="261610"/>
          </a:xfrm>
          <a:prstGeom prst="rect">
            <a:avLst/>
          </a:prstGeom>
          <a:solidFill>
            <a:srgbClr val="00B0F0"/>
          </a:solidFill>
        </p:spPr>
        <p:txBody>
          <a:bodyPr wrap="square" rtlCol="0">
            <a:spAutoFit/>
          </a:bodyPr>
          <a:lstStyle/>
          <a:p>
            <a:pPr algn="ctr"/>
            <a:r>
              <a:rPr lang="fr-FR" sz="1100" dirty="0">
                <a:solidFill>
                  <a:schemeClr val="tx1"/>
                </a:solidFill>
                <a:latin typeface="Poppins Light"/>
                <a:cs typeface="Poppins Light"/>
                <a:sym typeface="Poppins Light"/>
              </a:rPr>
              <a:t>Les interventions sont conçues et menées de manière équitable</a:t>
            </a:r>
          </a:p>
        </p:txBody>
      </p:sp>
      <p:sp>
        <p:nvSpPr>
          <p:cNvPr id="5" name="ZoneTexte 4">
            <a:extLst>
              <a:ext uri="{FF2B5EF4-FFF2-40B4-BE49-F238E27FC236}">
                <a16:creationId xmlns:a16="http://schemas.microsoft.com/office/drawing/2014/main" id="{C328117D-23CE-110B-E9EB-2048CA36E83A}"/>
              </a:ext>
            </a:extLst>
          </p:cNvPr>
          <p:cNvSpPr txBox="1"/>
          <p:nvPr/>
        </p:nvSpPr>
        <p:spPr>
          <a:xfrm>
            <a:off x="3882220" y="2506329"/>
            <a:ext cx="2003128" cy="1384995"/>
          </a:xfrm>
          <a:prstGeom prst="rect">
            <a:avLst/>
          </a:prstGeom>
          <a:solidFill>
            <a:schemeClr val="bg1">
              <a:lumMod val="95000"/>
            </a:schemeClr>
          </a:solidFill>
        </p:spPr>
        <p:txBody>
          <a:bodyPr wrap="square" rtlCol="0">
            <a:spAutoFit/>
          </a:bodyPr>
          <a:lstStyle/>
          <a:p>
            <a:r>
              <a:rPr lang="fr-FR" sz="1200" dirty="0">
                <a:solidFill>
                  <a:schemeClr val="dk1"/>
                </a:solidFill>
                <a:latin typeface="Poppins Light"/>
                <a:cs typeface="Poppins Light"/>
                <a:sym typeface="Poppins Light"/>
              </a:rPr>
              <a:t>La conception et la mise en œuvre des projets intègre l’équité et l’approche de la programmation fondée sur les droits de l’Homme</a:t>
            </a:r>
          </a:p>
        </p:txBody>
      </p:sp>
      <p:sp>
        <p:nvSpPr>
          <p:cNvPr id="6" name="ZoneTexte 5">
            <a:extLst>
              <a:ext uri="{FF2B5EF4-FFF2-40B4-BE49-F238E27FC236}">
                <a16:creationId xmlns:a16="http://schemas.microsoft.com/office/drawing/2014/main" id="{669DD3AF-30D7-C827-BF26-537D68851128}"/>
              </a:ext>
            </a:extLst>
          </p:cNvPr>
          <p:cNvSpPr txBox="1"/>
          <p:nvPr/>
        </p:nvSpPr>
        <p:spPr>
          <a:xfrm>
            <a:off x="2174084" y="2506980"/>
            <a:ext cx="1578094" cy="1384995"/>
          </a:xfrm>
          <a:prstGeom prst="rect">
            <a:avLst/>
          </a:prstGeom>
          <a:solidFill>
            <a:schemeClr val="bg1">
              <a:lumMod val="95000"/>
            </a:schemeClr>
          </a:solidFill>
        </p:spPr>
        <p:txBody>
          <a:bodyPr wrap="square" rtlCol="0">
            <a:spAutoFit/>
          </a:bodyPr>
          <a:lstStyle/>
          <a:p>
            <a:r>
              <a:rPr lang="fr-FR" sz="1200" dirty="0">
                <a:solidFill>
                  <a:schemeClr val="dk1"/>
                </a:solidFill>
                <a:latin typeface="Poppins Light"/>
                <a:cs typeface="Poppins Light"/>
                <a:sym typeface="Poppins Light"/>
              </a:rPr>
              <a:t>La conception des projets intègre la participation égale de l’ensemble des groupes concernés</a:t>
            </a:r>
          </a:p>
        </p:txBody>
      </p:sp>
    </p:spTree>
    <p:extLst>
      <p:ext uri="{BB962C8B-B14F-4D97-AF65-F5344CB8AC3E}">
        <p14:creationId xmlns:p14="http://schemas.microsoft.com/office/powerpoint/2010/main" val="1572408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6"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Shape 181">
          <a:extLst>
            <a:ext uri="{FF2B5EF4-FFF2-40B4-BE49-F238E27FC236}">
              <a16:creationId xmlns:a16="http://schemas.microsoft.com/office/drawing/2014/main" id="{D75BA3B5-CF0C-0974-70FE-5FA36FAC9065}"/>
            </a:ext>
          </a:extLst>
        </p:cNvPr>
        <p:cNvGrpSpPr/>
        <p:nvPr/>
      </p:nvGrpSpPr>
      <p:grpSpPr>
        <a:xfrm>
          <a:off x="0" y="0"/>
          <a:ext cx="0" cy="0"/>
          <a:chOff x="0" y="0"/>
          <a:chExt cx="0" cy="0"/>
        </a:xfrm>
      </p:grpSpPr>
      <p:sp>
        <p:nvSpPr>
          <p:cNvPr id="182" name="Google Shape;182;p18">
            <a:extLst>
              <a:ext uri="{FF2B5EF4-FFF2-40B4-BE49-F238E27FC236}">
                <a16:creationId xmlns:a16="http://schemas.microsoft.com/office/drawing/2014/main" id="{4555E6F9-914A-2E95-57DA-39CC2A0EC376}"/>
              </a:ext>
            </a:extLst>
          </p:cNvPr>
          <p:cNvSpPr txBox="1">
            <a:spLocks noGrp="1"/>
          </p:cNvSpPr>
          <p:nvPr>
            <p:ph type="body" idx="1"/>
          </p:nvPr>
        </p:nvSpPr>
        <p:spPr>
          <a:xfrm>
            <a:off x="2385524" y="1687740"/>
            <a:ext cx="4975395" cy="3265800"/>
          </a:xfrm>
          <a:prstGeom prst="rect">
            <a:avLst/>
          </a:prstGeom>
        </p:spPr>
        <p:txBody>
          <a:bodyPr spcFirstLastPara="1" wrap="square" lIns="91425" tIns="91425" rIns="91425" bIns="91425" anchor="t" anchorCtr="0">
            <a:noAutofit/>
          </a:bodyPr>
          <a:lstStyle/>
          <a:p>
            <a:pPr marL="0" lvl="0" indent="0">
              <a:buNone/>
            </a:pPr>
            <a:r>
              <a:rPr lang="fr-FR" sz="2000" dirty="0"/>
              <a:t>Les interventions ont promu l’égalité entre les sexes.</a:t>
            </a:r>
          </a:p>
        </p:txBody>
      </p:sp>
      <p:sp>
        <p:nvSpPr>
          <p:cNvPr id="183" name="Google Shape;183;p18">
            <a:extLst>
              <a:ext uri="{FF2B5EF4-FFF2-40B4-BE49-F238E27FC236}">
                <a16:creationId xmlns:a16="http://schemas.microsoft.com/office/drawing/2014/main" id="{756BFEFA-A31D-CC3D-2A3C-B57EDBB070E8}"/>
              </a:ext>
            </a:extLst>
          </p:cNvPr>
          <p:cNvSpPr txBox="1">
            <a:spLocks noGrp="1"/>
          </p:cNvSpPr>
          <p:nvPr>
            <p:ph type="sldNum" idx="12"/>
          </p:nvPr>
        </p:nvSpPr>
        <p:spPr>
          <a:xfrm>
            <a:off x="8555875" y="4576450"/>
            <a:ext cx="435600" cy="4356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fld id="{00000000-1234-1234-1234-123412341234}" type="slidenum">
              <a:rPr lang="en"/>
              <a:t>46</a:t>
            </a:fld>
            <a:endParaRPr dirty="0"/>
          </a:p>
        </p:txBody>
      </p:sp>
      <p:sp>
        <p:nvSpPr>
          <p:cNvPr id="3" name="Titre 2">
            <a:extLst>
              <a:ext uri="{FF2B5EF4-FFF2-40B4-BE49-F238E27FC236}">
                <a16:creationId xmlns:a16="http://schemas.microsoft.com/office/drawing/2014/main" id="{0DBD7B0F-4638-4643-467B-BE99BA06B5D6}"/>
              </a:ext>
            </a:extLst>
          </p:cNvPr>
          <p:cNvSpPr txBox="1">
            <a:spLocks/>
          </p:cNvSpPr>
          <p:nvPr/>
        </p:nvSpPr>
        <p:spPr>
          <a:xfrm>
            <a:off x="457200" y="708925"/>
            <a:ext cx="6096000" cy="68310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fr-FR" sz="3600" b="1" dirty="0">
                <a:solidFill>
                  <a:schemeClr val="dk1"/>
                </a:solidFill>
                <a:latin typeface="Poppins"/>
                <a:cs typeface="Poppins"/>
                <a:sym typeface="Poppins"/>
              </a:rPr>
              <a:t>Egalité entre les sexes    </a:t>
            </a:r>
          </a:p>
        </p:txBody>
      </p:sp>
    </p:spTree>
    <p:extLst>
      <p:ext uri="{BB962C8B-B14F-4D97-AF65-F5344CB8AC3E}">
        <p14:creationId xmlns:p14="http://schemas.microsoft.com/office/powerpoint/2010/main" val="753349969"/>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Shape 187"/>
        <p:cNvGrpSpPr/>
        <p:nvPr/>
      </p:nvGrpSpPr>
      <p:grpSpPr>
        <a:xfrm>
          <a:off x="0" y="0"/>
          <a:ext cx="0" cy="0"/>
          <a:chOff x="0" y="0"/>
          <a:chExt cx="0" cy="0"/>
        </a:xfrm>
      </p:grpSpPr>
      <p:sp>
        <p:nvSpPr>
          <p:cNvPr id="195" name="Google Shape;195;p19"/>
          <p:cNvSpPr txBox="1">
            <a:spLocks noGrp="1"/>
          </p:cNvSpPr>
          <p:nvPr>
            <p:ph type="sldNum" idx="12"/>
          </p:nvPr>
        </p:nvSpPr>
        <p:spPr>
          <a:xfrm>
            <a:off x="8555875" y="4576450"/>
            <a:ext cx="435600" cy="4356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fld id="{00000000-1234-1234-1234-123412341234}" type="slidenum">
              <a:rPr lang="en"/>
              <a:t>47</a:t>
            </a:fld>
            <a:endParaRPr/>
          </a:p>
        </p:txBody>
      </p:sp>
      <p:grpSp>
        <p:nvGrpSpPr>
          <p:cNvPr id="196" name="Google Shape;196;p19"/>
          <p:cNvGrpSpPr/>
          <p:nvPr/>
        </p:nvGrpSpPr>
        <p:grpSpPr>
          <a:xfrm>
            <a:off x="6438110" y="3653462"/>
            <a:ext cx="369505" cy="369505"/>
            <a:chOff x="2594050" y="1631825"/>
            <a:chExt cx="439625" cy="439625"/>
          </a:xfrm>
        </p:grpSpPr>
        <p:sp>
          <p:nvSpPr>
            <p:cNvPr id="197" name="Google Shape;197;p19"/>
            <p:cNvSpPr/>
            <p:nvPr/>
          </p:nvSpPr>
          <p:spPr>
            <a:xfrm>
              <a:off x="2594050" y="1883300"/>
              <a:ext cx="188175" cy="188150"/>
            </a:xfrm>
            <a:custGeom>
              <a:avLst/>
              <a:gdLst/>
              <a:ahLst/>
              <a:cxnLst/>
              <a:rect l="l" t="t" r="r" b="b"/>
              <a:pathLst>
                <a:path w="7527" h="7526" fill="none" extrusionOk="0">
                  <a:moveTo>
                    <a:pt x="5992" y="0"/>
                  </a:moveTo>
                  <a:lnTo>
                    <a:pt x="537" y="6430"/>
                  </a:lnTo>
                  <a:lnTo>
                    <a:pt x="1" y="7526"/>
                  </a:lnTo>
                  <a:lnTo>
                    <a:pt x="1097" y="6990"/>
                  </a:lnTo>
                  <a:lnTo>
                    <a:pt x="7526" y="1534"/>
                  </a:lnTo>
                  <a:lnTo>
                    <a:pt x="5992" y="0"/>
                  </a:lnTo>
                  <a:close/>
                </a:path>
              </a:pathLst>
            </a:custGeom>
            <a:noFill/>
            <a:ln w="12175" cap="rnd"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8" name="Google Shape;198;p19"/>
            <p:cNvSpPr/>
            <p:nvPr/>
          </p:nvSpPr>
          <p:spPr>
            <a:xfrm>
              <a:off x="2857700" y="1631825"/>
              <a:ext cx="175975" cy="176000"/>
            </a:xfrm>
            <a:custGeom>
              <a:avLst/>
              <a:gdLst/>
              <a:ahLst/>
              <a:cxnLst/>
              <a:rect l="l" t="t" r="r" b="b"/>
              <a:pathLst>
                <a:path w="7039" h="7040" fill="none" extrusionOk="0">
                  <a:moveTo>
                    <a:pt x="268" y="2704"/>
                  </a:moveTo>
                  <a:lnTo>
                    <a:pt x="4336" y="6771"/>
                  </a:lnTo>
                  <a:lnTo>
                    <a:pt x="4336" y="6771"/>
                  </a:lnTo>
                  <a:lnTo>
                    <a:pt x="4336" y="6771"/>
                  </a:lnTo>
                  <a:lnTo>
                    <a:pt x="4652" y="6917"/>
                  </a:lnTo>
                  <a:lnTo>
                    <a:pt x="4993" y="7015"/>
                  </a:lnTo>
                  <a:lnTo>
                    <a:pt x="5310" y="7039"/>
                  </a:lnTo>
                  <a:lnTo>
                    <a:pt x="5651" y="7039"/>
                  </a:lnTo>
                  <a:lnTo>
                    <a:pt x="5992" y="6966"/>
                  </a:lnTo>
                  <a:lnTo>
                    <a:pt x="6308" y="6844"/>
                  </a:lnTo>
                  <a:lnTo>
                    <a:pt x="6454" y="6747"/>
                  </a:lnTo>
                  <a:lnTo>
                    <a:pt x="6601" y="6674"/>
                  </a:lnTo>
                  <a:lnTo>
                    <a:pt x="6747" y="6552"/>
                  </a:lnTo>
                  <a:lnTo>
                    <a:pt x="6893" y="6430"/>
                  </a:lnTo>
                  <a:lnTo>
                    <a:pt x="6893" y="6430"/>
                  </a:lnTo>
                  <a:lnTo>
                    <a:pt x="6942" y="6357"/>
                  </a:lnTo>
                  <a:lnTo>
                    <a:pt x="7015" y="6260"/>
                  </a:lnTo>
                  <a:lnTo>
                    <a:pt x="7039" y="6138"/>
                  </a:lnTo>
                  <a:lnTo>
                    <a:pt x="7039" y="6041"/>
                  </a:lnTo>
                  <a:lnTo>
                    <a:pt x="7039" y="6041"/>
                  </a:lnTo>
                  <a:lnTo>
                    <a:pt x="7039" y="5943"/>
                  </a:lnTo>
                  <a:lnTo>
                    <a:pt x="7015" y="5846"/>
                  </a:lnTo>
                  <a:lnTo>
                    <a:pt x="6942" y="5748"/>
                  </a:lnTo>
                  <a:lnTo>
                    <a:pt x="6893" y="5651"/>
                  </a:lnTo>
                  <a:lnTo>
                    <a:pt x="1389" y="147"/>
                  </a:lnTo>
                  <a:lnTo>
                    <a:pt x="1389" y="147"/>
                  </a:lnTo>
                  <a:lnTo>
                    <a:pt x="1291" y="98"/>
                  </a:lnTo>
                  <a:lnTo>
                    <a:pt x="1194" y="25"/>
                  </a:lnTo>
                  <a:lnTo>
                    <a:pt x="1096" y="0"/>
                  </a:lnTo>
                  <a:lnTo>
                    <a:pt x="999" y="0"/>
                  </a:lnTo>
                  <a:lnTo>
                    <a:pt x="999" y="0"/>
                  </a:lnTo>
                  <a:lnTo>
                    <a:pt x="902" y="0"/>
                  </a:lnTo>
                  <a:lnTo>
                    <a:pt x="780" y="25"/>
                  </a:lnTo>
                  <a:lnTo>
                    <a:pt x="682" y="98"/>
                  </a:lnTo>
                  <a:lnTo>
                    <a:pt x="609" y="147"/>
                  </a:lnTo>
                  <a:lnTo>
                    <a:pt x="609" y="147"/>
                  </a:lnTo>
                  <a:lnTo>
                    <a:pt x="487" y="293"/>
                  </a:lnTo>
                  <a:lnTo>
                    <a:pt x="366" y="439"/>
                  </a:lnTo>
                  <a:lnTo>
                    <a:pt x="293" y="585"/>
                  </a:lnTo>
                  <a:lnTo>
                    <a:pt x="195" y="731"/>
                  </a:lnTo>
                  <a:lnTo>
                    <a:pt x="73" y="1048"/>
                  </a:lnTo>
                  <a:lnTo>
                    <a:pt x="0" y="1389"/>
                  </a:lnTo>
                  <a:lnTo>
                    <a:pt x="0" y="1730"/>
                  </a:lnTo>
                  <a:lnTo>
                    <a:pt x="25" y="2046"/>
                  </a:lnTo>
                  <a:lnTo>
                    <a:pt x="122" y="2387"/>
                  </a:lnTo>
                  <a:lnTo>
                    <a:pt x="268" y="2704"/>
                  </a:lnTo>
                  <a:lnTo>
                    <a:pt x="268" y="2704"/>
                  </a:lnTo>
                  <a:close/>
                </a:path>
              </a:pathLst>
            </a:custGeom>
            <a:noFill/>
            <a:ln w="12175" cap="rnd"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9" name="Google Shape;199;p19"/>
            <p:cNvSpPr/>
            <p:nvPr/>
          </p:nvSpPr>
          <p:spPr>
            <a:xfrm>
              <a:off x="2662850" y="1699400"/>
              <a:ext cx="303250" cy="303250"/>
            </a:xfrm>
            <a:custGeom>
              <a:avLst/>
              <a:gdLst/>
              <a:ahLst/>
              <a:cxnLst/>
              <a:rect l="l" t="t" r="r" b="b"/>
              <a:pathLst>
                <a:path w="12130" h="12130" fill="none" extrusionOk="0">
                  <a:moveTo>
                    <a:pt x="8038" y="1"/>
                  </a:moveTo>
                  <a:lnTo>
                    <a:pt x="4872" y="3191"/>
                  </a:lnTo>
                  <a:lnTo>
                    <a:pt x="4872" y="3191"/>
                  </a:lnTo>
                  <a:lnTo>
                    <a:pt x="4628" y="3094"/>
                  </a:lnTo>
                  <a:lnTo>
                    <a:pt x="4385" y="2997"/>
                  </a:lnTo>
                  <a:lnTo>
                    <a:pt x="4092" y="2899"/>
                  </a:lnTo>
                  <a:lnTo>
                    <a:pt x="3800" y="2850"/>
                  </a:lnTo>
                  <a:lnTo>
                    <a:pt x="3484" y="2777"/>
                  </a:lnTo>
                  <a:lnTo>
                    <a:pt x="3167" y="2729"/>
                  </a:lnTo>
                  <a:lnTo>
                    <a:pt x="2850" y="2704"/>
                  </a:lnTo>
                  <a:lnTo>
                    <a:pt x="2534" y="2704"/>
                  </a:lnTo>
                  <a:lnTo>
                    <a:pt x="2534" y="2704"/>
                  </a:lnTo>
                  <a:lnTo>
                    <a:pt x="2241" y="2704"/>
                  </a:lnTo>
                  <a:lnTo>
                    <a:pt x="1949" y="2729"/>
                  </a:lnTo>
                  <a:lnTo>
                    <a:pt x="1633" y="2777"/>
                  </a:lnTo>
                  <a:lnTo>
                    <a:pt x="1316" y="2850"/>
                  </a:lnTo>
                  <a:lnTo>
                    <a:pt x="999" y="2972"/>
                  </a:lnTo>
                  <a:lnTo>
                    <a:pt x="707" y="3094"/>
                  </a:lnTo>
                  <a:lnTo>
                    <a:pt x="415" y="3289"/>
                  </a:lnTo>
                  <a:lnTo>
                    <a:pt x="147" y="3508"/>
                  </a:lnTo>
                  <a:lnTo>
                    <a:pt x="147" y="3508"/>
                  </a:lnTo>
                  <a:lnTo>
                    <a:pt x="74" y="3581"/>
                  </a:lnTo>
                  <a:lnTo>
                    <a:pt x="25" y="3678"/>
                  </a:lnTo>
                  <a:lnTo>
                    <a:pt x="1" y="3776"/>
                  </a:lnTo>
                  <a:lnTo>
                    <a:pt x="1" y="3898"/>
                  </a:lnTo>
                  <a:lnTo>
                    <a:pt x="1" y="3898"/>
                  </a:lnTo>
                  <a:lnTo>
                    <a:pt x="1" y="3995"/>
                  </a:lnTo>
                  <a:lnTo>
                    <a:pt x="25" y="4093"/>
                  </a:lnTo>
                  <a:lnTo>
                    <a:pt x="74" y="4190"/>
                  </a:lnTo>
                  <a:lnTo>
                    <a:pt x="147" y="4287"/>
                  </a:lnTo>
                  <a:lnTo>
                    <a:pt x="7843" y="11984"/>
                  </a:lnTo>
                  <a:lnTo>
                    <a:pt x="7843" y="11984"/>
                  </a:lnTo>
                  <a:lnTo>
                    <a:pt x="7941" y="12057"/>
                  </a:lnTo>
                  <a:lnTo>
                    <a:pt x="8038" y="12105"/>
                  </a:lnTo>
                  <a:lnTo>
                    <a:pt x="8135" y="12130"/>
                  </a:lnTo>
                  <a:lnTo>
                    <a:pt x="8233" y="12130"/>
                  </a:lnTo>
                  <a:lnTo>
                    <a:pt x="8233" y="12130"/>
                  </a:lnTo>
                  <a:lnTo>
                    <a:pt x="8355" y="12130"/>
                  </a:lnTo>
                  <a:lnTo>
                    <a:pt x="8452" y="12105"/>
                  </a:lnTo>
                  <a:lnTo>
                    <a:pt x="8549" y="12057"/>
                  </a:lnTo>
                  <a:lnTo>
                    <a:pt x="8622" y="11984"/>
                  </a:lnTo>
                  <a:lnTo>
                    <a:pt x="8622" y="11984"/>
                  </a:lnTo>
                  <a:lnTo>
                    <a:pt x="8842" y="11716"/>
                  </a:lnTo>
                  <a:lnTo>
                    <a:pt x="9036" y="11423"/>
                  </a:lnTo>
                  <a:lnTo>
                    <a:pt x="9158" y="11131"/>
                  </a:lnTo>
                  <a:lnTo>
                    <a:pt x="9280" y="10814"/>
                  </a:lnTo>
                  <a:lnTo>
                    <a:pt x="9353" y="10498"/>
                  </a:lnTo>
                  <a:lnTo>
                    <a:pt x="9402" y="10181"/>
                  </a:lnTo>
                  <a:lnTo>
                    <a:pt x="9426" y="9889"/>
                  </a:lnTo>
                  <a:lnTo>
                    <a:pt x="9426" y="9597"/>
                  </a:lnTo>
                  <a:lnTo>
                    <a:pt x="9426" y="9597"/>
                  </a:lnTo>
                  <a:lnTo>
                    <a:pt x="9426" y="9280"/>
                  </a:lnTo>
                  <a:lnTo>
                    <a:pt x="9402" y="8964"/>
                  </a:lnTo>
                  <a:lnTo>
                    <a:pt x="9353" y="8647"/>
                  </a:lnTo>
                  <a:lnTo>
                    <a:pt x="9280" y="8330"/>
                  </a:lnTo>
                  <a:lnTo>
                    <a:pt x="9231" y="8038"/>
                  </a:lnTo>
                  <a:lnTo>
                    <a:pt x="9134" y="7746"/>
                  </a:lnTo>
                  <a:lnTo>
                    <a:pt x="9036" y="7502"/>
                  </a:lnTo>
                  <a:lnTo>
                    <a:pt x="8939" y="7259"/>
                  </a:lnTo>
                  <a:lnTo>
                    <a:pt x="12130" y="4093"/>
                  </a:lnTo>
                </a:path>
              </a:pathLst>
            </a:custGeom>
            <a:noFill/>
            <a:ln w="12175" cap="rnd"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0" name="Google Shape;200;p19"/>
            <p:cNvSpPr/>
            <p:nvPr/>
          </p:nvSpPr>
          <p:spPr>
            <a:xfrm>
              <a:off x="2801675" y="1740825"/>
              <a:ext cx="49950" cy="49950"/>
            </a:xfrm>
            <a:custGeom>
              <a:avLst/>
              <a:gdLst/>
              <a:ahLst/>
              <a:cxnLst/>
              <a:rect l="l" t="t" r="r" b="b"/>
              <a:pathLst>
                <a:path w="1998" h="1998" fill="none" extrusionOk="0">
                  <a:moveTo>
                    <a:pt x="1" y="1997"/>
                  </a:moveTo>
                  <a:lnTo>
                    <a:pt x="1998" y="0"/>
                  </a:lnTo>
                </a:path>
              </a:pathLst>
            </a:custGeom>
            <a:noFill/>
            <a:ln w="12175" cap="rnd"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2" name="Titre 2">
            <a:extLst>
              <a:ext uri="{FF2B5EF4-FFF2-40B4-BE49-F238E27FC236}">
                <a16:creationId xmlns:a16="http://schemas.microsoft.com/office/drawing/2014/main" id="{174C4ED9-B284-011B-E6E4-FF148343A1CD}"/>
              </a:ext>
            </a:extLst>
          </p:cNvPr>
          <p:cNvSpPr txBox="1">
            <a:spLocks/>
          </p:cNvSpPr>
          <p:nvPr/>
        </p:nvSpPr>
        <p:spPr>
          <a:xfrm>
            <a:off x="457200" y="708925"/>
            <a:ext cx="5980910" cy="68310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fr-FR" sz="3600" b="1" dirty="0">
                <a:solidFill>
                  <a:schemeClr val="dk1"/>
                </a:solidFill>
                <a:latin typeface="Poppins"/>
                <a:cs typeface="Poppins"/>
                <a:sym typeface="Poppins"/>
              </a:rPr>
              <a:t>Egalité entre les sexes </a:t>
            </a:r>
          </a:p>
        </p:txBody>
      </p:sp>
      <p:sp>
        <p:nvSpPr>
          <p:cNvPr id="3" name="ZoneTexte 2">
            <a:extLst>
              <a:ext uri="{FF2B5EF4-FFF2-40B4-BE49-F238E27FC236}">
                <a16:creationId xmlns:a16="http://schemas.microsoft.com/office/drawing/2014/main" id="{800EEDB4-FEEB-28BA-47E6-78557BFE447F}"/>
              </a:ext>
            </a:extLst>
          </p:cNvPr>
          <p:cNvSpPr txBox="1"/>
          <p:nvPr/>
        </p:nvSpPr>
        <p:spPr>
          <a:xfrm>
            <a:off x="191543" y="2677779"/>
            <a:ext cx="2001277" cy="1569660"/>
          </a:xfrm>
          <a:prstGeom prst="rect">
            <a:avLst/>
          </a:prstGeom>
          <a:solidFill>
            <a:schemeClr val="bg1">
              <a:lumMod val="95000"/>
            </a:schemeClr>
          </a:solidFill>
        </p:spPr>
        <p:txBody>
          <a:bodyPr wrap="square" rtlCol="0">
            <a:spAutoFit/>
          </a:bodyPr>
          <a:lstStyle/>
          <a:p>
            <a:r>
              <a:rPr lang="fr-FR" sz="1200" dirty="0">
                <a:solidFill>
                  <a:schemeClr val="dk1"/>
                </a:solidFill>
                <a:latin typeface="Poppins Light"/>
                <a:cs typeface="Poppins Light"/>
                <a:sym typeface="Poppins Light"/>
              </a:rPr>
              <a:t>La théorie de changement incorpore les dimensions droits de l’homme et genre. De même, la budgétisation met en évidence les actions genre.   </a:t>
            </a:r>
          </a:p>
        </p:txBody>
      </p:sp>
      <p:sp>
        <p:nvSpPr>
          <p:cNvPr id="4" name="ZoneTexte 3">
            <a:extLst>
              <a:ext uri="{FF2B5EF4-FFF2-40B4-BE49-F238E27FC236}">
                <a16:creationId xmlns:a16="http://schemas.microsoft.com/office/drawing/2014/main" id="{5A446ED9-505C-9C5B-B51A-AF649ECA9EFD}"/>
              </a:ext>
            </a:extLst>
          </p:cNvPr>
          <p:cNvSpPr txBox="1"/>
          <p:nvPr/>
        </p:nvSpPr>
        <p:spPr>
          <a:xfrm>
            <a:off x="191542" y="2236011"/>
            <a:ext cx="5799217" cy="261610"/>
          </a:xfrm>
          <a:prstGeom prst="rect">
            <a:avLst/>
          </a:prstGeom>
          <a:solidFill>
            <a:srgbClr val="00B0F0"/>
          </a:solidFill>
        </p:spPr>
        <p:txBody>
          <a:bodyPr wrap="square" rtlCol="0">
            <a:spAutoFit/>
          </a:bodyPr>
          <a:lstStyle/>
          <a:p>
            <a:pPr algn="ctr"/>
            <a:r>
              <a:rPr lang="fr-FR" sz="1100" dirty="0">
                <a:solidFill>
                  <a:schemeClr val="tx1"/>
                </a:solidFill>
                <a:latin typeface="Poppins Light"/>
                <a:cs typeface="Poppins Light"/>
                <a:sym typeface="Poppins Light"/>
              </a:rPr>
              <a:t>Les interventions prennent en considération l’égalité entre les sexes</a:t>
            </a:r>
          </a:p>
        </p:txBody>
      </p:sp>
      <p:sp>
        <p:nvSpPr>
          <p:cNvPr id="5" name="ZoneTexte 4">
            <a:extLst>
              <a:ext uri="{FF2B5EF4-FFF2-40B4-BE49-F238E27FC236}">
                <a16:creationId xmlns:a16="http://schemas.microsoft.com/office/drawing/2014/main" id="{C328117D-23CE-110B-E9EB-2048CA36E83A}"/>
              </a:ext>
            </a:extLst>
          </p:cNvPr>
          <p:cNvSpPr txBox="1"/>
          <p:nvPr/>
        </p:nvSpPr>
        <p:spPr>
          <a:xfrm>
            <a:off x="4337593" y="2677779"/>
            <a:ext cx="1653166" cy="1569660"/>
          </a:xfrm>
          <a:prstGeom prst="rect">
            <a:avLst/>
          </a:prstGeom>
          <a:solidFill>
            <a:schemeClr val="bg1">
              <a:lumMod val="95000"/>
            </a:schemeClr>
          </a:solidFill>
        </p:spPr>
        <p:txBody>
          <a:bodyPr wrap="square" rtlCol="0">
            <a:spAutoFit/>
          </a:bodyPr>
          <a:lstStyle/>
          <a:p>
            <a:r>
              <a:rPr lang="fr-FR" sz="1200" dirty="0">
                <a:solidFill>
                  <a:schemeClr val="dk1"/>
                </a:solidFill>
                <a:latin typeface="Poppins Light"/>
                <a:cs typeface="Poppins Light"/>
                <a:sym typeface="Poppins Light"/>
              </a:rPr>
              <a:t>Bien que les filles soient moins visibles, des dispositions sont mises en place pour répondre à leurs besoins spécifiques.</a:t>
            </a:r>
          </a:p>
        </p:txBody>
      </p:sp>
      <p:sp>
        <p:nvSpPr>
          <p:cNvPr id="6" name="ZoneTexte 5">
            <a:extLst>
              <a:ext uri="{FF2B5EF4-FFF2-40B4-BE49-F238E27FC236}">
                <a16:creationId xmlns:a16="http://schemas.microsoft.com/office/drawing/2014/main" id="{669DD3AF-30D7-C827-BF26-537D68851128}"/>
              </a:ext>
            </a:extLst>
          </p:cNvPr>
          <p:cNvSpPr txBox="1"/>
          <p:nvPr/>
        </p:nvSpPr>
        <p:spPr>
          <a:xfrm>
            <a:off x="2382386" y="2677779"/>
            <a:ext cx="1765640" cy="1569660"/>
          </a:xfrm>
          <a:prstGeom prst="rect">
            <a:avLst/>
          </a:prstGeom>
          <a:solidFill>
            <a:schemeClr val="bg1">
              <a:lumMod val="95000"/>
            </a:schemeClr>
          </a:solidFill>
        </p:spPr>
        <p:txBody>
          <a:bodyPr wrap="square" rtlCol="0">
            <a:spAutoFit/>
          </a:bodyPr>
          <a:lstStyle/>
          <a:p>
            <a:r>
              <a:rPr lang="fr-FR" sz="1200" dirty="0">
                <a:solidFill>
                  <a:schemeClr val="dk1"/>
                </a:solidFill>
                <a:latin typeface="Poppins Light"/>
                <a:cs typeface="Poppins Light"/>
                <a:sym typeface="Poppins Light"/>
              </a:rPr>
              <a:t>Pendant la phase de conception, une analyse de genre a été réalisée, impliquant les parties prenantes, y compris les bénéficiaires.</a:t>
            </a:r>
          </a:p>
        </p:txBody>
      </p:sp>
    </p:spTree>
    <p:extLst>
      <p:ext uri="{BB962C8B-B14F-4D97-AF65-F5344CB8AC3E}">
        <p14:creationId xmlns:p14="http://schemas.microsoft.com/office/powerpoint/2010/main" val="2498355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6"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Shape 174"/>
        <p:cNvGrpSpPr/>
        <p:nvPr/>
      </p:nvGrpSpPr>
      <p:grpSpPr>
        <a:xfrm>
          <a:off x="0" y="0"/>
          <a:ext cx="0" cy="0"/>
          <a:chOff x="0" y="0"/>
          <a:chExt cx="0" cy="0"/>
        </a:xfrm>
      </p:grpSpPr>
      <p:sp>
        <p:nvSpPr>
          <p:cNvPr id="175" name="Google Shape;175;p17"/>
          <p:cNvSpPr txBox="1">
            <a:spLocks noGrp="1"/>
          </p:cNvSpPr>
          <p:nvPr>
            <p:ph type="ctrTitle"/>
          </p:nvPr>
        </p:nvSpPr>
        <p:spPr>
          <a:xfrm>
            <a:off x="2569800" y="2560650"/>
            <a:ext cx="4551436" cy="9567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fr-FR" sz="4400" dirty="0"/>
              <a:t>Le format du rapport de l’évaluation </a:t>
            </a:r>
            <a:endParaRPr sz="4400" dirty="0"/>
          </a:p>
        </p:txBody>
      </p:sp>
      <p:sp>
        <p:nvSpPr>
          <p:cNvPr id="177" name="Google Shape;177;p17"/>
          <p:cNvSpPr txBox="1"/>
          <p:nvPr/>
        </p:nvSpPr>
        <p:spPr>
          <a:xfrm>
            <a:off x="1030925" y="710500"/>
            <a:ext cx="1392600" cy="1390800"/>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Clr>
                <a:schemeClr val="dk1"/>
              </a:buClr>
              <a:buSzPts val="1100"/>
              <a:buFont typeface="Arial"/>
              <a:buNone/>
            </a:pPr>
            <a:r>
              <a:rPr lang="en" sz="6000" b="1" dirty="0">
                <a:solidFill>
                  <a:srgbClr val="FFFFFF"/>
                </a:solidFill>
                <a:latin typeface="Poppins"/>
                <a:cs typeface="Poppins"/>
                <a:sym typeface="Poppins"/>
              </a:rPr>
              <a:t>6</a:t>
            </a:r>
            <a:endParaRPr sz="6000" dirty="0">
              <a:solidFill>
                <a:srgbClr val="FFFFFF"/>
              </a:solidFill>
            </a:endParaRPr>
          </a:p>
        </p:txBody>
      </p:sp>
      <p:sp>
        <p:nvSpPr>
          <p:cNvPr id="3" name="Sous-titre 2">
            <a:extLst>
              <a:ext uri="{FF2B5EF4-FFF2-40B4-BE49-F238E27FC236}">
                <a16:creationId xmlns:a16="http://schemas.microsoft.com/office/drawing/2014/main" id="{7DA931A8-4D9F-EDCB-507F-84B7199CDDB3}"/>
              </a:ext>
            </a:extLst>
          </p:cNvPr>
          <p:cNvSpPr>
            <a:spLocks noGrp="1"/>
          </p:cNvSpPr>
          <p:nvPr>
            <p:ph type="subTitle" idx="1"/>
          </p:nvPr>
        </p:nvSpPr>
        <p:spPr/>
        <p:txBody>
          <a:bodyPr/>
          <a:lstStyle/>
          <a:p>
            <a:endParaRPr lang="fr-FR"/>
          </a:p>
        </p:txBody>
      </p:sp>
    </p:spTree>
    <p:extLst>
      <p:ext uri="{BB962C8B-B14F-4D97-AF65-F5344CB8AC3E}">
        <p14:creationId xmlns:p14="http://schemas.microsoft.com/office/powerpoint/2010/main" val="1756694636"/>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Shape 630">
          <a:extLst>
            <a:ext uri="{FF2B5EF4-FFF2-40B4-BE49-F238E27FC236}">
              <a16:creationId xmlns:a16="http://schemas.microsoft.com/office/drawing/2014/main" id="{33BDEB13-A913-009D-3BF3-E395CAB78FAF}"/>
            </a:ext>
          </a:extLst>
        </p:cNvPr>
        <p:cNvGrpSpPr/>
        <p:nvPr/>
      </p:nvGrpSpPr>
      <p:grpSpPr>
        <a:xfrm>
          <a:off x="0" y="0"/>
          <a:ext cx="0" cy="0"/>
          <a:chOff x="0" y="0"/>
          <a:chExt cx="0" cy="0"/>
        </a:xfrm>
      </p:grpSpPr>
      <p:sp>
        <p:nvSpPr>
          <p:cNvPr id="3" name="Titre 2">
            <a:extLst>
              <a:ext uri="{FF2B5EF4-FFF2-40B4-BE49-F238E27FC236}">
                <a16:creationId xmlns:a16="http://schemas.microsoft.com/office/drawing/2014/main" id="{8C1709A8-0A58-A2CA-AA7B-892A53696E31}"/>
              </a:ext>
            </a:extLst>
          </p:cNvPr>
          <p:cNvSpPr>
            <a:spLocks noGrp="1"/>
          </p:cNvSpPr>
          <p:nvPr>
            <p:ph type="title"/>
          </p:nvPr>
        </p:nvSpPr>
        <p:spPr>
          <a:xfrm>
            <a:off x="349200" y="280525"/>
            <a:ext cx="8463330" cy="683100"/>
          </a:xfrm>
        </p:spPr>
        <p:txBody>
          <a:bodyPr/>
          <a:lstStyle/>
          <a:p>
            <a:r>
              <a:rPr lang="fr-FR" sz="3200" dirty="0"/>
              <a:t>Le format du rapport de l’évaluation </a:t>
            </a:r>
          </a:p>
        </p:txBody>
      </p:sp>
      <p:sp>
        <p:nvSpPr>
          <p:cNvPr id="2" name="Rectangle 1">
            <a:extLst>
              <a:ext uri="{FF2B5EF4-FFF2-40B4-BE49-F238E27FC236}">
                <a16:creationId xmlns:a16="http://schemas.microsoft.com/office/drawing/2014/main" id="{31BC4E69-857D-0689-072E-D8C0BEE807A1}"/>
              </a:ext>
            </a:extLst>
          </p:cNvPr>
          <p:cNvSpPr/>
          <p:nvPr/>
        </p:nvSpPr>
        <p:spPr>
          <a:xfrm>
            <a:off x="1035360" y="1714499"/>
            <a:ext cx="1841190" cy="2562225"/>
          </a:xfrm>
          <a:prstGeom prst="rect">
            <a:avLst/>
          </a:prstGeom>
          <a:solidFill>
            <a:srgbClr val="00B0F0"/>
          </a:solidFill>
          <a:ln>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nSpc>
                <a:spcPct val="150000"/>
              </a:lnSpc>
            </a:pPr>
            <a:r>
              <a:rPr lang="fr-FR" sz="1200" dirty="0">
                <a:solidFill>
                  <a:schemeClr val="dk1"/>
                </a:solidFill>
                <a:latin typeface="Poppins Light"/>
                <a:cs typeface="Poppins Light"/>
              </a:rPr>
              <a:t>Le format du rapport de l’évaluation sera conforme aux standards de l'UNEG pour les rapports d'évaluations adaptés par l'UNICEF, Version juin 2017 </a:t>
            </a:r>
          </a:p>
        </p:txBody>
      </p:sp>
      <p:sp>
        <p:nvSpPr>
          <p:cNvPr id="7" name="Rectangle 6">
            <a:extLst>
              <a:ext uri="{FF2B5EF4-FFF2-40B4-BE49-F238E27FC236}">
                <a16:creationId xmlns:a16="http://schemas.microsoft.com/office/drawing/2014/main" id="{5060A028-1737-6CA3-6BAA-8CD07F3D7166}"/>
              </a:ext>
            </a:extLst>
          </p:cNvPr>
          <p:cNvSpPr/>
          <p:nvPr/>
        </p:nvSpPr>
        <p:spPr>
          <a:xfrm>
            <a:off x="3210868" y="1200150"/>
            <a:ext cx="5716081" cy="3557964"/>
          </a:xfrm>
          <a:prstGeom prst="rect">
            <a:avLst/>
          </a:prstGeom>
          <a:noFill/>
          <a:ln>
            <a:noFill/>
          </a:ln>
          <a:effectLst>
            <a:outerShdw blurRad="28575" dist="9525" algn="bl" rotWithShape="0">
              <a:srgbClr val="000000">
                <a:alpha val="20000"/>
              </a:srgbClr>
            </a:outerShdw>
          </a:effectLst>
        </p:spPr>
        <p:txBody>
          <a:bodyPr spcFirstLastPara="1" wrap="square" lIns="274300" tIns="0" rIns="0" bIns="0" anchor="ctr" anchorCtr="0">
            <a:noAutofit/>
          </a:bodyPr>
          <a:lstStyle/>
          <a:p>
            <a:pPr>
              <a:lnSpc>
                <a:spcPct val="150000"/>
              </a:lnSpc>
            </a:pPr>
            <a:r>
              <a:rPr lang="fr-FR" sz="1200" dirty="0">
                <a:solidFill>
                  <a:schemeClr val="dk1"/>
                </a:solidFill>
                <a:latin typeface="Poppins Light"/>
                <a:cs typeface="Poppins Light"/>
              </a:rPr>
              <a:t>Page de titre </a:t>
            </a:r>
          </a:p>
          <a:p>
            <a:pPr>
              <a:lnSpc>
                <a:spcPct val="150000"/>
              </a:lnSpc>
            </a:pPr>
            <a:r>
              <a:rPr lang="fr-FR" sz="1200" dirty="0">
                <a:solidFill>
                  <a:schemeClr val="dk1"/>
                </a:solidFill>
                <a:latin typeface="Poppins Light"/>
                <a:cs typeface="Poppins Light"/>
              </a:rPr>
              <a:t>Résumé exécutif</a:t>
            </a:r>
          </a:p>
          <a:p>
            <a:pPr>
              <a:lnSpc>
                <a:spcPct val="150000"/>
              </a:lnSpc>
            </a:pPr>
            <a:r>
              <a:rPr lang="fr-FR" sz="1200" dirty="0">
                <a:solidFill>
                  <a:schemeClr val="dk1"/>
                </a:solidFill>
                <a:latin typeface="Poppins Light"/>
                <a:cs typeface="Poppins Light"/>
              </a:rPr>
              <a:t>Annexes</a:t>
            </a:r>
          </a:p>
          <a:p>
            <a:pPr>
              <a:lnSpc>
                <a:spcPct val="150000"/>
              </a:lnSpc>
            </a:pPr>
            <a:r>
              <a:rPr lang="fr-FR" sz="1200" dirty="0">
                <a:solidFill>
                  <a:schemeClr val="dk1"/>
                </a:solidFill>
                <a:latin typeface="Poppins Light"/>
                <a:cs typeface="Poppins Light"/>
              </a:rPr>
              <a:t>Objet de l'évaluation</a:t>
            </a:r>
          </a:p>
          <a:p>
            <a:pPr>
              <a:lnSpc>
                <a:spcPct val="150000"/>
              </a:lnSpc>
            </a:pPr>
            <a:r>
              <a:rPr lang="fr-FR" sz="1200" dirty="0">
                <a:solidFill>
                  <a:schemeClr val="dk1"/>
                </a:solidFill>
                <a:latin typeface="Poppins Light"/>
                <a:cs typeface="Poppins Light"/>
              </a:rPr>
              <a:t>Objectif(s) et portée de l'évaluation</a:t>
            </a:r>
          </a:p>
          <a:p>
            <a:pPr>
              <a:lnSpc>
                <a:spcPct val="150000"/>
              </a:lnSpc>
            </a:pPr>
            <a:r>
              <a:rPr lang="fr-FR" sz="1200" dirty="0">
                <a:solidFill>
                  <a:schemeClr val="dk1"/>
                </a:solidFill>
                <a:latin typeface="Poppins Light"/>
                <a:cs typeface="Poppins Light"/>
              </a:rPr>
              <a:t>Méthodologie de l'évaluation</a:t>
            </a:r>
          </a:p>
          <a:p>
            <a:pPr>
              <a:lnSpc>
                <a:spcPct val="150000"/>
              </a:lnSpc>
            </a:pPr>
            <a:r>
              <a:rPr lang="fr-FR" sz="1200" dirty="0">
                <a:solidFill>
                  <a:schemeClr val="dk1"/>
                </a:solidFill>
                <a:latin typeface="Poppins Light"/>
                <a:cs typeface="Poppins Light"/>
              </a:rPr>
              <a:t>Résultats</a:t>
            </a:r>
          </a:p>
          <a:p>
            <a:pPr>
              <a:lnSpc>
                <a:spcPct val="150000"/>
              </a:lnSpc>
            </a:pPr>
            <a:r>
              <a:rPr lang="fr-FR" sz="1200" dirty="0">
                <a:solidFill>
                  <a:schemeClr val="dk1"/>
                </a:solidFill>
                <a:latin typeface="Poppins Light"/>
                <a:cs typeface="Poppins Light"/>
              </a:rPr>
              <a:t>Conclusions et leçons apprises</a:t>
            </a:r>
          </a:p>
          <a:p>
            <a:pPr>
              <a:lnSpc>
                <a:spcPct val="150000"/>
              </a:lnSpc>
            </a:pPr>
            <a:r>
              <a:rPr lang="fr-FR" sz="1200" dirty="0">
                <a:solidFill>
                  <a:schemeClr val="dk1"/>
                </a:solidFill>
                <a:latin typeface="Poppins Light"/>
                <a:cs typeface="Poppins Light"/>
              </a:rPr>
              <a:t>Recommandations</a:t>
            </a:r>
          </a:p>
          <a:p>
            <a:pPr>
              <a:lnSpc>
                <a:spcPct val="150000"/>
              </a:lnSpc>
            </a:pPr>
            <a:r>
              <a:rPr lang="fr-FR" sz="1200" dirty="0">
                <a:solidFill>
                  <a:schemeClr val="dk1"/>
                </a:solidFill>
                <a:latin typeface="Poppins Light"/>
                <a:cs typeface="Poppins Light"/>
              </a:rPr>
              <a:t>Égalité des sexes et droits de l'homme, y compris les droits de l'enfant.</a:t>
            </a:r>
          </a:p>
        </p:txBody>
      </p:sp>
      <p:sp>
        <p:nvSpPr>
          <p:cNvPr id="8" name="Google Shape;183;p18">
            <a:extLst>
              <a:ext uri="{FF2B5EF4-FFF2-40B4-BE49-F238E27FC236}">
                <a16:creationId xmlns:a16="http://schemas.microsoft.com/office/drawing/2014/main" id="{60B05BF1-4622-B8CE-22D4-3CD1CF4309EA}"/>
              </a:ext>
            </a:extLst>
          </p:cNvPr>
          <p:cNvSpPr txBox="1">
            <a:spLocks noGrp="1"/>
          </p:cNvSpPr>
          <p:nvPr>
            <p:ph type="sldNum" idx="12"/>
          </p:nvPr>
        </p:nvSpPr>
        <p:spPr>
          <a:xfrm>
            <a:off x="8555875" y="4590850"/>
            <a:ext cx="435600" cy="4356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fld id="{00000000-1234-1234-1234-123412341234}" type="slidenum">
              <a:rPr lang="en"/>
              <a:t>49</a:t>
            </a:fld>
            <a:endParaRPr dirty="0"/>
          </a:p>
        </p:txBody>
      </p:sp>
      <p:sp>
        <p:nvSpPr>
          <p:cNvPr id="4" name="Google Shape;3196;p69">
            <a:extLst>
              <a:ext uri="{FF2B5EF4-FFF2-40B4-BE49-F238E27FC236}">
                <a16:creationId xmlns:a16="http://schemas.microsoft.com/office/drawing/2014/main" id="{479B174B-A971-FAC4-26BE-F5731B08F77B}"/>
              </a:ext>
            </a:extLst>
          </p:cNvPr>
          <p:cNvSpPr/>
          <p:nvPr/>
        </p:nvSpPr>
        <p:spPr>
          <a:xfrm rot="8035556">
            <a:off x="3227662" y="2532852"/>
            <a:ext cx="210771" cy="136263"/>
          </a:xfrm>
          <a:custGeom>
            <a:avLst/>
            <a:gdLst/>
            <a:ahLst/>
            <a:cxnLst/>
            <a:rect l="l" t="t" r="r" b="b"/>
            <a:pathLst>
              <a:path w="194168" h="196207" extrusionOk="0">
                <a:moveTo>
                  <a:pt x="11576" y="0"/>
                </a:moveTo>
                <a:cubicBezTo>
                  <a:pt x="8883" y="0"/>
                  <a:pt x="6181" y="987"/>
                  <a:pt x="4103" y="3065"/>
                </a:cubicBezTo>
                <a:cubicBezTo>
                  <a:pt x="1026" y="5799"/>
                  <a:pt x="1" y="10243"/>
                  <a:pt x="1368" y="14004"/>
                </a:cubicBezTo>
                <a:lnTo>
                  <a:pt x="65293" y="189369"/>
                </a:lnTo>
                <a:cubicBezTo>
                  <a:pt x="67002" y="193471"/>
                  <a:pt x="70762" y="196206"/>
                  <a:pt x="74864" y="196206"/>
                </a:cubicBezTo>
                <a:cubicBezTo>
                  <a:pt x="79308" y="196206"/>
                  <a:pt x="83410" y="193813"/>
                  <a:pt x="85120" y="190053"/>
                </a:cubicBezTo>
                <a:lnTo>
                  <a:pt x="114176" y="124077"/>
                </a:lnTo>
                <a:cubicBezTo>
                  <a:pt x="115202" y="121342"/>
                  <a:pt x="117595" y="119291"/>
                  <a:pt x="119988" y="118266"/>
                </a:cubicBezTo>
                <a:lnTo>
                  <a:pt x="187331" y="92286"/>
                </a:lnTo>
                <a:cubicBezTo>
                  <a:pt x="191433" y="90577"/>
                  <a:pt x="193826" y="86816"/>
                  <a:pt x="193826" y="82714"/>
                </a:cubicBezTo>
                <a:cubicBezTo>
                  <a:pt x="194168" y="78270"/>
                  <a:pt x="191433" y="74510"/>
                  <a:pt x="187673" y="72801"/>
                </a:cubicBezTo>
                <a:lnTo>
                  <a:pt x="15384" y="672"/>
                </a:lnTo>
                <a:cubicBezTo>
                  <a:pt x="14163" y="228"/>
                  <a:pt x="12871" y="0"/>
                  <a:pt x="11576" y="0"/>
                </a:cubicBezTo>
                <a:close/>
              </a:path>
            </a:pathLst>
          </a:custGeom>
          <a:noFill/>
          <a:ln w="9525" cap="flat" cmpd="sng">
            <a:solidFill>
              <a:srgbClr val="00B0F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 name="Google Shape;3196;p69">
            <a:extLst>
              <a:ext uri="{FF2B5EF4-FFF2-40B4-BE49-F238E27FC236}">
                <a16:creationId xmlns:a16="http://schemas.microsoft.com/office/drawing/2014/main" id="{13CEF70B-2014-3A03-3843-E6B7E64087BB}"/>
              </a:ext>
            </a:extLst>
          </p:cNvPr>
          <p:cNvSpPr/>
          <p:nvPr/>
        </p:nvSpPr>
        <p:spPr>
          <a:xfrm rot="8035556">
            <a:off x="3233871" y="1697537"/>
            <a:ext cx="210771" cy="136263"/>
          </a:xfrm>
          <a:custGeom>
            <a:avLst/>
            <a:gdLst/>
            <a:ahLst/>
            <a:cxnLst/>
            <a:rect l="l" t="t" r="r" b="b"/>
            <a:pathLst>
              <a:path w="194168" h="196207" extrusionOk="0">
                <a:moveTo>
                  <a:pt x="11576" y="0"/>
                </a:moveTo>
                <a:cubicBezTo>
                  <a:pt x="8883" y="0"/>
                  <a:pt x="6181" y="987"/>
                  <a:pt x="4103" y="3065"/>
                </a:cubicBezTo>
                <a:cubicBezTo>
                  <a:pt x="1026" y="5799"/>
                  <a:pt x="1" y="10243"/>
                  <a:pt x="1368" y="14004"/>
                </a:cubicBezTo>
                <a:lnTo>
                  <a:pt x="65293" y="189369"/>
                </a:lnTo>
                <a:cubicBezTo>
                  <a:pt x="67002" y="193471"/>
                  <a:pt x="70762" y="196206"/>
                  <a:pt x="74864" y="196206"/>
                </a:cubicBezTo>
                <a:cubicBezTo>
                  <a:pt x="79308" y="196206"/>
                  <a:pt x="83410" y="193813"/>
                  <a:pt x="85120" y="190053"/>
                </a:cubicBezTo>
                <a:lnTo>
                  <a:pt x="114176" y="124077"/>
                </a:lnTo>
                <a:cubicBezTo>
                  <a:pt x="115202" y="121342"/>
                  <a:pt x="117595" y="119291"/>
                  <a:pt x="119988" y="118266"/>
                </a:cubicBezTo>
                <a:lnTo>
                  <a:pt x="187331" y="92286"/>
                </a:lnTo>
                <a:cubicBezTo>
                  <a:pt x="191433" y="90577"/>
                  <a:pt x="193826" y="86816"/>
                  <a:pt x="193826" y="82714"/>
                </a:cubicBezTo>
                <a:cubicBezTo>
                  <a:pt x="194168" y="78270"/>
                  <a:pt x="191433" y="74510"/>
                  <a:pt x="187673" y="72801"/>
                </a:cubicBezTo>
                <a:lnTo>
                  <a:pt x="15384" y="672"/>
                </a:lnTo>
                <a:cubicBezTo>
                  <a:pt x="14163" y="228"/>
                  <a:pt x="12871" y="0"/>
                  <a:pt x="11576" y="0"/>
                </a:cubicBezTo>
                <a:close/>
              </a:path>
            </a:pathLst>
          </a:custGeom>
          <a:noFill/>
          <a:ln w="9525" cap="flat" cmpd="sng">
            <a:solidFill>
              <a:srgbClr val="00B0F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 name="Google Shape;3196;p69">
            <a:extLst>
              <a:ext uri="{FF2B5EF4-FFF2-40B4-BE49-F238E27FC236}">
                <a16:creationId xmlns:a16="http://schemas.microsoft.com/office/drawing/2014/main" id="{2310FD4F-F4EF-FEF7-607C-625EE8B3C3CA}"/>
              </a:ext>
            </a:extLst>
          </p:cNvPr>
          <p:cNvSpPr/>
          <p:nvPr/>
        </p:nvSpPr>
        <p:spPr>
          <a:xfrm rot="8035556">
            <a:off x="3231750" y="1976902"/>
            <a:ext cx="210771" cy="136263"/>
          </a:xfrm>
          <a:custGeom>
            <a:avLst/>
            <a:gdLst/>
            <a:ahLst/>
            <a:cxnLst/>
            <a:rect l="l" t="t" r="r" b="b"/>
            <a:pathLst>
              <a:path w="194168" h="196207" extrusionOk="0">
                <a:moveTo>
                  <a:pt x="11576" y="0"/>
                </a:moveTo>
                <a:cubicBezTo>
                  <a:pt x="8883" y="0"/>
                  <a:pt x="6181" y="987"/>
                  <a:pt x="4103" y="3065"/>
                </a:cubicBezTo>
                <a:cubicBezTo>
                  <a:pt x="1026" y="5799"/>
                  <a:pt x="1" y="10243"/>
                  <a:pt x="1368" y="14004"/>
                </a:cubicBezTo>
                <a:lnTo>
                  <a:pt x="65293" y="189369"/>
                </a:lnTo>
                <a:cubicBezTo>
                  <a:pt x="67002" y="193471"/>
                  <a:pt x="70762" y="196206"/>
                  <a:pt x="74864" y="196206"/>
                </a:cubicBezTo>
                <a:cubicBezTo>
                  <a:pt x="79308" y="196206"/>
                  <a:pt x="83410" y="193813"/>
                  <a:pt x="85120" y="190053"/>
                </a:cubicBezTo>
                <a:lnTo>
                  <a:pt x="114176" y="124077"/>
                </a:lnTo>
                <a:cubicBezTo>
                  <a:pt x="115202" y="121342"/>
                  <a:pt x="117595" y="119291"/>
                  <a:pt x="119988" y="118266"/>
                </a:cubicBezTo>
                <a:lnTo>
                  <a:pt x="187331" y="92286"/>
                </a:lnTo>
                <a:cubicBezTo>
                  <a:pt x="191433" y="90577"/>
                  <a:pt x="193826" y="86816"/>
                  <a:pt x="193826" y="82714"/>
                </a:cubicBezTo>
                <a:cubicBezTo>
                  <a:pt x="194168" y="78270"/>
                  <a:pt x="191433" y="74510"/>
                  <a:pt x="187673" y="72801"/>
                </a:cubicBezTo>
                <a:lnTo>
                  <a:pt x="15384" y="672"/>
                </a:lnTo>
                <a:cubicBezTo>
                  <a:pt x="14163" y="228"/>
                  <a:pt x="12871" y="0"/>
                  <a:pt x="11576" y="0"/>
                </a:cubicBezTo>
                <a:close/>
              </a:path>
            </a:pathLst>
          </a:custGeom>
          <a:noFill/>
          <a:ln w="9525" cap="flat" cmpd="sng">
            <a:solidFill>
              <a:srgbClr val="00B0F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 name="Google Shape;3196;p69">
            <a:extLst>
              <a:ext uri="{FF2B5EF4-FFF2-40B4-BE49-F238E27FC236}">
                <a16:creationId xmlns:a16="http://schemas.microsoft.com/office/drawing/2014/main" id="{B91D0175-E0DE-98E4-EF26-5AFD14469C92}"/>
              </a:ext>
            </a:extLst>
          </p:cNvPr>
          <p:cNvSpPr/>
          <p:nvPr/>
        </p:nvSpPr>
        <p:spPr>
          <a:xfrm rot="8035556">
            <a:off x="3227663" y="2263012"/>
            <a:ext cx="210771" cy="136263"/>
          </a:xfrm>
          <a:custGeom>
            <a:avLst/>
            <a:gdLst/>
            <a:ahLst/>
            <a:cxnLst/>
            <a:rect l="l" t="t" r="r" b="b"/>
            <a:pathLst>
              <a:path w="194168" h="196207" extrusionOk="0">
                <a:moveTo>
                  <a:pt x="11576" y="0"/>
                </a:moveTo>
                <a:cubicBezTo>
                  <a:pt x="8883" y="0"/>
                  <a:pt x="6181" y="987"/>
                  <a:pt x="4103" y="3065"/>
                </a:cubicBezTo>
                <a:cubicBezTo>
                  <a:pt x="1026" y="5799"/>
                  <a:pt x="1" y="10243"/>
                  <a:pt x="1368" y="14004"/>
                </a:cubicBezTo>
                <a:lnTo>
                  <a:pt x="65293" y="189369"/>
                </a:lnTo>
                <a:cubicBezTo>
                  <a:pt x="67002" y="193471"/>
                  <a:pt x="70762" y="196206"/>
                  <a:pt x="74864" y="196206"/>
                </a:cubicBezTo>
                <a:cubicBezTo>
                  <a:pt x="79308" y="196206"/>
                  <a:pt x="83410" y="193813"/>
                  <a:pt x="85120" y="190053"/>
                </a:cubicBezTo>
                <a:lnTo>
                  <a:pt x="114176" y="124077"/>
                </a:lnTo>
                <a:cubicBezTo>
                  <a:pt x="115202" y="121342"/>
                  <a:pt x="117595" y="119291"/>
                  <a:pt x="119988" y="118266"/>
                </a:cubicBezTo>
                <a:lnTo>
                  <a:pt x="187331" y="92286"/>
                </a:lnTo>
                <a:cubicBezTo>
                  <a:pt x="191433" y="90577"/>
                  <a:pt x="193826" y="86816"/>
                  <a:pt x="193826" y="82714"/>
                </a:cubicBezTo>
                <a:cubicBezTo>
                  <a:pt x="194168" y="78270"/>
                  <a:pt x="191433" y="74510"/>
                  <a:pt x="187673" y="72801"/>
                </a:cubicBezTo>
                <a:lnTo>
                  <a:pt x="15384" y="672"/>
                </a:lnTo>
                <a:cubicBezTo>
                  <a:pt x="14163" y="228"/>
                  <a:pt x="12871" y="0"/>
                  <a:pt x="11576" y="0"/>
                </a:cubicBezTo>
                <a:close/>
              </a:path>
            </a:pathLst>
          </a:custGeom>
          <a:noFill/>
          <a:ln w="9525" cap="flat" cmpd="sng">
            <a:solidFill>
              <a:srgbClr val="00B0F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 name="Google Shape;3196;p69">
            <a:extLst>
              <a:ext uri="{FF2B5EF4-FFF2-40B4-BE49-F238E27FC236}">
                <a16:creationId xmlns:a16="http://schemas.microsoft.com/office/drawing/2014/main" id="{42D90456-01F6-F04A-9DDB-129C07988D74}"/>
              </a:ext>
            </a:extLst>
          </p:cNvPr>
          <p:cNvSpPr/>
          <p:nvPr/>
        </p:nvSpPr>
        <p:spPr>
          <a:xfrm rot="8035556">
            <a:off x="3227660" y="3630103"/>
            <a:ext cx="210771" cy="136263"/>
          </a:xfrm>
          <a:custGeom>
            <a:avLst/>
            <a:gdLst/>
            <a:ahLst/>
            <a:cxnLst/>
            <a:rect l="l" t="t" r="r" b="b"/>
            <a:pathLst>
              <a:path w="194168" h="196207" extrusionOk="0">
                <a:moveTo>
                  <a:pt x="11576" y="0"/>
                </a:moveTo>
                <a:cubicBezTo>
                  <a:pt x="8883" y="0"/>
                  <a:pt x="6181" y="987"/>
                  <a:pt x="4103" y="3065"/>
                </a:cubicBezTo>
                <a:cubicBezTo>
                  <a:pt x="1026" y="5799"/>
                  <a:pt x="1" y="10243"/>
                  <a:pt x="1368" y="14004"/>
                </a:cubicBezTo>
                <a:lnTo>
                  <a:pt x="65293" y="189369"/>
                </a:lnTo>
                <a:cubicBezTo>
                  <a:pt x="67002" y="193471"/>
                  <a:pt x="70762" y="196206"/>
                  <a:pt x="74864" y="196206"/>
                </a:cubicBezTo>
                <a:cubicBezTo>
                  <a:pt x="79308" y="196206"/>
                  <a:pt x="83410" y="193813"/>
                  <a:pt x="85120" y="190053"/>
                </a:cubicBezTo>
                <a:lnTo>
                  <a:pt x="114176" y="124077"/>
                </a:lnTo>
                <a:cubicBezTo>
                  <a:pt x="115202" y="121342"/>
                  <a:pt x="117595" y="119291"/>
                  <a:pt x="119988" y="118266"/>
                </a:cubicBezTo>
                <a:lnTo>
                  <a:pt x="187331" y="92286"/>
                </a:lnTo>
                <a:cubicBezTo>
                  <a:pt x="191433" y="90577"/>
                  <a:pt x="193826" y="86816"/>
                  <a:pt x="193826" y="82714"/>
                </a:cubicBezTo>
                <a:cubicBezTo>
                  <a:pt x="194168" y="78270"/>
                  <a:pt x="191433" y="74510"/>
                  <a:pt x="187673" y="72801"/>
                </a:cubicBezTo>
                <a:lnTo>
                  <a:pt x="15384" y="672"/>
                </a:lnTo>
                <a:cubicBezTo>
                  <a:pt x="14163" y="228"/>
                  <a:pt x="12871" y="0"/>
                  <a:pt x="11576" y="0"/>
                </a:cubicBezTo>
                <a:close/>
              </a:path>
            </a:pathLst>
          </a:custGeom>
          <a:noFill/>
          <a:ln w="9525" cap="flat" cmpd="sng">
            <a:solidFill>
              <a:srgbClr val="00B0F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 name="Google Shape;3196;p69">
            <a:extLst>
              <a:ext uri="{FF2B5EF4-FFF2-40B4-BE49-F238E27FC236}">
                <a16:creationId xmlns:a16="http://schemas.microsoft.com/office/drawing/2014/main" id="{F75207B2-B843-63B0-7E22-B6C057B679DB}"/>
              </a:ext>
            </a:extLst>
          </p:cNvPr>
          <p:cNvSpPr/>
          <p:nvPr/>
        </p:nvSpPr>
        <p:spPr>
          <a:xfrm rot="8035556">
            <a:off x="3227662" y="3090422"/>
            <a:ext cx="210771" cy="136263"/>
          </a:xfrm>
          <a:custGeom>
            <a:avLst/>
            <a:gdLst/>
            <a:ahLst/>
            <a:cxnLst/>
            <a:rect l="l" t="t" r="r" b="b"/>
            <a:pathLst>
              <a:path w="194168" h="196207" extrusionOk="0">
                <a:moveTo>
                  <a:pt x="11576" y="0"/>
                </a:moveTo>
                <a:cubicBezTo>
                  <a:pt x="8883" y="0"/>
                  <a:pt x="6181" y="987"/>
                  <a:pt x="4103" y="3065"/>
                </a:cubicBezTo>
                <a:cubicBezTo>
                  <a:pt x="1026" y="5799"/>
                  <a:pt x="1" y="10243"/>
                  <a:pt x="1368" y="14004"/>
                </a:cubicBezTo>
                <a:lnTo>
                  <a:pt x="65293" y="189369"/>
                </a:lnTo>
                <a:cubicBezTo>
                  <a:pt x="67002" y="193471"/>
                  <a:pt x="70762" y="196206"/>
                  <a:pt x="74864" y="196206"/>
                </a:cubicBezTo>
                <a:cubicBezTo>
                  <a:pt x="79308" y="196206"/>
                  <a:pt x="83410" y="193813"/>
                  <a:pt x="85120" y="190053"/>
                </a:cubicBezTo>
                <a:lnTo>
                  <a:pt x="114176" y="124077"/>
                </a:lnTo>
                <a:cubicBezTo>
                  <a:pt x="115202" y="121342"/>
                  <a:pt x="117595" y="119291"/>
                  <a:pt x="119988" y="118266"/>
                </a:cubicBezTo>
                <a:lnTo>
                  <a:pt x="187331" y="92286"/>
                </a:lnTo>
                <a:cubicBezTo>
                  <a:pt x="191433" y="90577"/>
                  <a:pt x="193826" y="86816"/>
                  <a:pt x="193826" y="82714"/>
                </a:cubicBezTo>
                <a:cubicBezTo>
                  <a:pt x="194168" y="78270"/>
                  <a:pt x="191433" y="74510"/>
                  <a:pt x="187673" y="72801"/>
                </a:cubicBezTo>
                <a:lnTo>
                  <a:pt x="15384" y="672"/>
                </a:lnTo>
                <a:cubicBezTo>
                  <a:pt x="14163" y="228"/>
                  <a:pt x="12871" y="0"/>
                  <a:pt x="11576" y="0"/>
                </a:cubicBezTo>
                <a:close/>
              </a:path>
            </a:pathLst>
          </a:custGeom>
          <a:noFill/>
          <a:ln w="9525" cap="flat" cmpd="sng">
            <a:solidFill>
              <a:srgbClr val="00B0F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 name="Google Shape;3196;p69">
            <a:extLst>
              <a:ext uri="{FF2B5EF4-FFF2-40B4-BE49-F238E27FC236}">
                <a16:creationId xmlns:a16="http://schemas.microsoft.com/office/drawing/2014/main" id="{1075C108-6F3C-973E-C69A-D08925B9D001}"/>
              </a:ext>
            </a:extLst>
          </p:cNvPr>
          <p:cNvSpPr/>
          <p:nvPr/>
        </p:nvSpPr>
        <p:spPr>
          <a:xfrm rot="8035556">
            <a:off x="3227662" y="3360262"/>
            <a:ext cx="210771" cy="136263"/>
          </a:xfrm>
          <a:custGeom>
            <a:avLst/>
            <a:gdLst/>
            <a:ahLst/>
            <a:cxnLst/>
            <a:rect l="l" t="t" r="r" b="b"/>
            <a:pathLst>
              <a:path w="194168" h="196207" extrusionOk="0">
                <a:moveTo>
                  <a:pt x="11576" y="0"/>
                </a:moveTo>
                <a:cubicBezTo>
                  <a:pt x="8883" y="0"/>
                  <a:pt x="6181" y="987"/>
                  <a:pt x="4103" y="3065"/>
                </a:cubicBezTo>
                <a:cubicBezTo>
                  <a:pt x="1026" y="5799"/>
                  <a:pt x="1" y="10243"/>
                  <a:pt x="1368" y="14004"/>
                </a:cubicBezTo>
                <a:lnTo>
                  <a:pt x="65293" y="189369"/>
                </a:lnTo>
                <a:cubicBezTo>
                  <a:pt x="67002" y="193471"/>
                  <a:pt x="70762" y="196206"/>
                  <a:pt x="74864" y="196206"/>
                </a:cubicBezTo>
                <a:cubicBezTo>
                  <a:pt x="79308" y="196206"/>
                  <a:pt x="83410" y="193813"/>
                  <a:pt x="85120" y="190053"/>
                </a:cubicBezTo>
                <a:lnTo>
                  <a:pt x="114176" y="124077"/>
                </a:lnTo>
                <a:cubicBezTo>
                  <a:pt x="115202" y="121342"/>
                  <a:pt x="117595" y="119291"/>
                  <a:pt x="119988" y="118266"/>
                </a:cubicBezTo>
                <a:lnTo>
                  <a:pt x="187331" y="92286"/>
                </a:lnTo>
                <a:cubicBezTo>
                  <a:pt x="191433" y="90577"/>
                  <a:pt x="193826" y="86816"/>
                  <a:pt x="193826" y="82714"/>
                </a:cubicBezTo>
                <a:cubicBezTo>
                  <a:pt x="194168" y="78270"/>
                  <a:pt x="191433" y="74510"/>
                  <a:pt x="187673" y="72801"/>
                </a:cubicBezTo>
                <a:lnTo>
                  <a:pt x="15384" y="672"/>
                </a:lnTo>
                <a:cubicBezTo>
                  <a:pt x="14163" y="228"/>
                  <a:pt x="12871" y="0"/>
                  <a:pt x="11576" y="0"/>
                </a:cubicBezTo>
                <a:close/>
              </a:path>
            </a:pathLst>
          </a:custGeom>
          <a:noFill/>
          <a:ln w="9525" cap="flat" cmpd="sng">
            <a:solidFill>
              <a:srgbClr val="00B0F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 name="Google Shape;3196;p69">
            <a:extLst>
              <a:ext uri="{FF2B5EF4-FFF2-40B4-BE49-F238E27FC236}">
                <a16:creationId xmlns:a16="http://schemas.microsoft.com/office/drawing/2014/main" id="{C3A8CD6A-FD80-0141-BAA1-5EF093030B5B}"/>
              </a:ext>
            </a:extLst>
          </p:cNvPr>
          <p:cNvSpPr/>
          <p:nvPr/>
        </p:nvSpPr>
        <p:spPr>
          <a:xfrm rot="8035556">
            <a:off x="3227661" y="2804312"/>
            <a:ext cx="210771" cy="136263"/>
          </a:xfrm>
          <a:custGeom>
            <a:avLst/>
            <a:gdLst/>
            <a:ahLst/>
            <a:cxnLst/>
            <a:rect l="l" t="t" r="r" b="b"/>
            <a:pathLst>
              <a:path w="194168" h="196207" extrusionOk="0">
                <a:moveTo>
                  <a:pt x="11576" y="0"/>
                </a:moveTo>
                <a:cubicBezTo>
                  <a:pt x="8883" y="0"/>
                  <a:pt x="6181" y="987"/>
                  <a:pt x="4103" y="3065"/>
                </a:cubicBezTo>
                <a:cubicBezTo>
                  <a:pt x="1026" y="5799"/>
                  <a:pt x="1" y="10243"/>
                  <a:pt x="1368" y="14004"/>
                </a:cubicBezTo>
                <a:lnTo>
                  <a:pt x="65293" y="189369"/>
                </a:lnTo>
                <a:cubicBezTo>
                  <a:pt x="67002" y="193471"/>
                  <a:pt x="70762" y="196206"/>
                  <a:pt x="74864" y="196206"/>
                </a:cubicBezTo>
                <a:cubicBezTo>
                  <a:pt x="79308" y="196206"/>
                  <a:pt x="83410" y="193813"/>
                  <a:pt x="85120" y="190053"/>
                </a:cubicBezTo>
                <a:lnTo>
                  <a:pt x="114176" y="124077"/>
                </a:lnTo>
                <a:cubicBezTo>
                  <a:pt x="115202" y="121342"/>
                  <a:pt x="117595" y="119291"/>
                  <a:pt x="119988" y="118266"/>
                </a:cubicBezTo>
                <a:lnTo>
                  <a:pt x="187331" y="92286"/>
                </a:lnTo>
                <a:cubicBezTo>
                  <a:pt x="191433" y="90577"/>
                  <a:pt x="193826" y="86816"/>
                  <a:pt x="193826" y="82714"/>
                </a:cubicBezTo>
                <a:cubicBezTo>
                  <a:pt x="194168" y="78270"/>
                  <a:pt x="191433" y="74510"/>
                  <a:pt x="187673" y="72801"/>
                </a:cubicBezTo>
                <a:lnTo>
                  <a:pt x="15384" y="672"/>
                </a:lnTo>
                <a:cubicBezTo>
                  <a:pt x="14163" y="228"/>
                  <a:pt x="12871" y="0"/>
                  <a:pt x="11576" y="0"/>
                </a:cubicBezTo>
                <a:close/>
              </a:path>
            </a:pathLst>
          </a:custGeom>
          <a:noFill/>
          <a:ln w="9525" cap="flat" cmpd="sng">
            <a:solidFill>
              <a:srgbClr val="00B0F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 name="Google Shape;3196;p69">
            <a:extLst>
              <a:ext uri="{FF2B5EF4-FFF2-40B4-BE49-F238E27FC236}">
                <a16:creationId xmlns:a16="http://schemas.microsoft.com/office/drawing/2014/main" id="{75FE8CC9-9228-7C66-5674-BA867F9A2052}"/>
              </a:ext>
            </a:extLst>
          </p:cNvPr>
          <p:cNvSpPr/>
          <p:nvPr/>
        </p:nvSpPr>
        <p:spPr>
          <a:xfrm rot="8035556">
            <a:off x="3227661" y="3899941"/>
            <a:ext cx="210771" cy="136263"/>
          </a:xfrm>
          <a:custGeom>
            <a:avLst/>
            <a:gdLst/>
            <a:ahLst/>
            <a:cxnLst/>
            <a:rect l="l" t="t" r="r" b="b"/>
            <a:pathLst>
              <a:path w="194168" h="196207" extrusionOk="0">
                <a:moveTo>
                  <a:pt x="11576" y="0"/>
                </a:moveTo>
                <a:cubicBezTo>
                  <a:pt x="8883" y="0"/>
                  <a:pt x="6181" y="987"/>
                  <a:pt x="4103" y="3065"/>
                </a:cubicBezTo>
                <a:cubicBezTo>
                  <a:pt x="1026" y="5799"/>
                  <a:pt x="1" y="10243"/>
                  <a:pt x="1368" y="14004"/>
                </a:cubicBezTo>
                <a:lnTo>
                  <a:pt x="65293" y="189369"/>
                </a:lnTo>
                <a:cubicBezTo>
                  <a:pt x="67002" y="193471"/>
                  <a:pt x="70762" y="196206"/>
                  <a:pt x="74864" y="196206"/>
                </a:cubicBezTo>
                <a:cubicBezTo>
                  <a:pt x="79308" y="196206"/>
                  <a:pt x="83410" y="193813"/>
                  <a:pt x="85120" y="190053"/>
                </a:cubicBezTo>
                <a:lnTo>
                  <a:pt x="114176" y="124077"/>
                </a:lnTo>
                <a:cubicBezTo>
                  <a:pt x="115202" y="121342"/>
                  <a:pt x="117595" y="119291"/>
                  <a:pt x="119988" y="118266"/>
                </a:cubicBezTo>
                <a:lnTo>
                  <a:pt x="187331" y="92286"/>
                </a:lnTo>
                <a:cubicBezTo>
                  <a:pt x="191433" y="90577"/>
                  <a:pt x="193826" y="86816"/>
                  <a:pt x="193826" y="82714"/>
                </a:cubicBezTo>
                <a:cubicBezTo>
                  <a:pt x="194168" y="78270"/>
                  <a:pt x="191433" y="74510"/>
                  <a:pt x="187673" y="72801"/>
                </a:cubicBezTo>
                <a:lnTo>
                  <a:pt x="15384" y="672"/>
                </a:lnTo>
                <a:cubicBezTo>
                  <a:pt x="14163" y="228"/>
                  <a:pt x="12871" y="0"/>
                  <a:pt x="11576" y="0"/>
                </a:cubicBezTo>
                <a:close/>
              </a:path>
            </a:pathLst>
          </a:custGeom>
          <a:noFill/>
          <a:ln w="9525" cap="flat" cmpd="sng">
            <a:solidFill>
              <a:srgbClr val="00B0F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 name="Google Shape;3196;p69">
            <a:extLst>
              <a:ext uri="{FF2B5EF4-FFF2-40B4-BE49-F238E27FC236}">
                <a16:creationId xmlns:a16="http://schemas.microsoft.com/office/drawing/2014/main" id="{190AD999-1183-9EFD-02B4-10592A5CA7E4}"/>
              </a:ext>
            </a:extLst>
          </p:cNvPr>
          <p:cNvSpPr/>
          <p:nvPr/>
        </p:nvSpPr>
        <p:spPr>
          <a:xfrm rot="8035556">
            <a:off x="3226436" y="4167955"/>
            <a:ext cx="210771" cy="136263"/>
          </a:xfrm>
          <a:custGeom>
            <a:avLst/>
            <a:gdLst/>
            <a:ahLst/>
            <a:cxnLst/>
            <a:rect l="l" t="t" r="r" b="b"/>
            <a:pathLst>
              <a:path w="194168" h="196207" extrusionOk="0">
                <a:moveTo>
                  <a:pt x="11576" y="0"/>
                </a:moveTo>
                <a:cubicBezTo>
                  <a:pt x="8883" y="0"/>
                  <a:pt x="6181" y="987"/>
                  <a:pt x="4103" y="3065"/>
                </a:cubicBezTo>
                <a:cubicBezTo>
                  <a:pt x="1026" y="5799"/>
                  <a:pt x="1" y="10243"/>
                  <a:pt x="1368" y="14004"/>
                </a:cubicBezTo>
                <a:lnTo>
                  <a:pt x="65293" y="189369"/>
                </a:lnTo>
                <a:cubicBezTo>
                  <a:pt x="67002" y="193471"/>
                  <a:pt x="70762" y="196206"/>
                  <a:pt x="74864" y="196206"/>
                </a:cubicBezTo>
                <a:cubicBezTo>
                  <a:pt x="79308" y="196206"/>
                  <a:pt x="83410" y="193813"/>
                  <a:pt x="85120" y="190053"/>
                </a:cubicBezTo>
                <a:lnTo>
                  <a:pt x="114176" y="124077"/>
                </a:lnTo>
                <a:cubicBezTo>
                  <a:pt x="115202" y="121342"/>
                  <a:pt x="117595" y="119291"/>
                  <a:pt x="119988" y="118266"/>
                </a:cubicBezTo>
                <a:lnTo>
                  <a:pt x="187331" y="92286"/>
                </a:lnTo>
                <a:cubicBezTo>
                  <a:pt x="191433" y="90577"/>
                  <a:pt x="193826" y="86816"/>
                  <a:pt x="193826" y="82714"/>
                </a:cubicBezTo>
                <a:cubicBezTo>
                  <a:pt x="194168" y="78270"/>
                  <a:pt x="191433" y="74510"/>
                  <a:pt x="187673" y="72801"/>
                </a:cubicBezTo>
                <a:lnTo>
                  <a:pt x="15384" y="672"/>
                </a:lnTo>
                <a:cubicBezTo>
                  <a:pt x="14163" y="228"/>
                  <a:pt x="12871" y="0"/>
                  <a:pt x="11576" y="0"/>
                </a:cubicBezTo>
                <a:close/>
              </a:path>
            </a:pathLst>
          </a:custGeom>
          <a:noFill/>
          <a:ln w="9525" cap="flat" cmpd="sng">
            <a:solidFill>
              <a:srgbClr val="00B0F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329783737"/>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Shape 174"/>
        <p:cNvGrpSpPr/>
        <p:nvPr/>
      </p:nvGrpSpPr>
      <p:grpSpPr>
        <a:xfrm>
          <a:off x="0" y="0"/>
          <a:ext cx="0" cy="0"/>
          <a:chOff x="0" y="0"/>
          <a:chExt cx="0" cy="0"/>
        </a:xfrm>
      </p:grpSpPr>
      <p:sp>
        <p:nvSpPr>
          <p:cNvPr id="175" name="Google Shape;175;p17"/>
          <p:cNvSpPr txBox="1">
            <a:spLocks noGrp="1"/>
          </p:cNvSpPr>
          <p:nvPr>
            <p:ph type="ctrTitle"/>
          </p:nvPr>
        </p:nvSpPr>
        <p:spPr>
          <a:xfrm>
            <a:off x="2569800" y="2255850"/>
            <a:ext cx="4551436" cy="9567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fr-FR" sz="4400" dirty="0"/>
              <a:t>Prochaines étapes</a:t>
            </a:r>
          </a:p>
        </p:txBody>
      </p:sp>
      <p:sp>
        <p:nvSpPr>
          <p:cNvPr id="177" name="Google Shape;177;p17"/>
          <p:cNvSpPr txBox="1"/>
          <p:nvPr/>
        </p:nvSpPr>
        <p:spPr>
          <a:xfrm>
            <a:off x="1030925" y="710500"/>
            <a:ext cx="1392600" cy="1390800"/>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Clr>
                <a:schemeClr val="dk1"/>
              </a:buClr>
              <a:buSzPts val="1100"/>
              <a:buFont typeface="Arial"/>
              <a:buNone/>
            </a:pPr>
            <a:r>
              <a:rPr lang="en-US" sz="6000" dirty="0">
                <a:solidFill>
                  <a:srgbClr val="FFFFFF"/>
                </a:solidFill>
              </a:rPr>
              <a:t>7</a:t>
            </a:r>
            <a:endParaRPr sz="6000" dirty="0">
              <a:solidFill>
                <a:srgbClr val="FFFFFF"/>
              </a:solidFill>
            </a:endParaRPr>
          </a:p>
        </p:txBody>
      </p:sp>
      <p:sp>
        <p:nvSpPr>
          <p:cNvPr id="3" name="Sous-titre 2">
            <a:extLst>
              <a:ext uri="{FF2B5EF4-FFF2-40B4-BE49-F238E27FC236}">
                <a16:creationId xmlns:a16="http://schemas.microsoft.com/office/drawing/2014/main" id="{7DA931A8-4D9F-EDCB-507F-84B7199CDDB3}"/>
              </a:ext>
            </a:extLst>
          </p:cNvPr>
          <p:cNvSpPr>
            <a:spLocks noGrp="1"/>
          </p:cNvSpPr>
          <p:nvPr>
            <p:ph type="subTitle" idx="1"/>
          </p:nvPr>
        </p:nvSpPr>
        <p:spPr/>
        <p:txBody>
          <a:bodyPr/>
          <a:lstStyle/>
          <a:p>
            <a:endParaRPr lang="fr-FR"/>
          </a:p>
        </p:txBody>
      </p:sp>
    </p:spTree>
    <p:extLst>
      <p:ext uri="{BB962C8B-B14F-4D97-AF65-F5344CB8AC3E}">
        <p14:creationId xmlns:p14="http://schemas.microsoft.com/office/powerpoint/2010/main" val="3306297812"/>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Shape 317">
          <a:extLst>
            <a:ext uri="{FF2B5EF4-FFF2-40B4-BE49-F238E27FC236}">
              <a16:creationId xmlns:a16="http://schemas.microsoft.com/office/drawing/2014/main" id="{8B351ED1-DD26-C99F-3863-30A5A4228CE1}"/>
            </a:ext>
          </a:extLst>
        </p:cNvPr>
        <p:cNvGrpSpPr/>
        <p:nvPr/>
      </p:nvGrpSpPr>
      <p:grpSpPr>
        <a:xfrm>
          <a:off x="0" y="0"/>
          <a:ext cx="0" cy="0"/>
          <a:chOff x="0" y="0"/>
          <a:chExt cx="0" cy="0"/>
        </a:xfrm>
      </p:grpSpPr>
      <p:sp>
        <p:nvSpPr>
          <p:cNvPr id="324" name="Google Shape;324;p29">
            <a:extLst>
              <a:ext uri="{FF2B5EF4-FFF2-40B4-BE49-F238E27FC236}">
                <a16:creationId xmlns:a16="http://schemas.microsoft.com/office/drawing/2014/main" id="{602CD8CF-B6BD-1134-4FBE-3A3A71FC2D6B}"/>
              </a:ext>
            </a:extLst>
          </p:cNvPr>
          <p:cNvSpPr txBox="1">
            <a:spLocks noGrp="1"/>
          </p:cNvSpPr>
          <p:nvPr>
            <p:ph type="sldNum" idx="12"/>
          </p:nvPr>
        </p:nvSpPr>
        <p:spPr>
          <a:xfrm>
            <a:off x="8533015" y="4576450"/>
            <a:ext cx="435600" cy="4356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fld id="{00000000-1234-1234-1234-123412341234}" type="slidenum">
              <a:rPr lang="en"/>
              <a:t>51</a:t>
            </a:fld>
            <a:endParaRPr dirty="0"/>
          </a:p>
        </p:txBody>
      </p:sp>
      <p:sp>
        <p:nvSpPr>
          <p:cNvPr id="4" name="Google Shape;193;p19">
            <a:extLst>
              <a:ext uri="{FF2B5EF4-FFF2-40B4-BE49-F238E27FC236}">
                <a16:creationId xmlns:a16="http://schemas.microsoft.com/office/drawing/2014/main" id="{B04B7B9E-3F97-7068-CA50-16A53A6AD34A}"/>
              </a:ext>
            </a:extLst>
          </p:cNvPr>
          <p:cNvSpPr txBox="1">
            <a:spLocks/>
          </p:cNvSpPr>
          <p:nvPr/>
        </p:nvSpPr>
        <p:spPr>
          <a:xfrm>
            <a:off x="457199" y="662216"/>
            <a:ext cx="6562725" cy="683100"/>
          </a:xfrm>
          <a:prstGeom prst="rect">
            <a:avLst/>
          </a:prstGeom>
        </p:spPr>
        <p:txBody>
          <a:bodyPr spcFirstLastPara="1" wrap="square" lIns="91425" tIns="91425" rIns="91425" bIns="91425" anchor="b"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buClr>
                <a:schemeClr val="dk1"/>
              </a:buClr>
              <a:buSzPts val="3600"/>
            </a:pPr>
            <a:r>
              <a:rPr lang="fr-FR" sz="3600" b="1" dirty="0">
                <a:solidFill>
                  <a:schemeClr val="dk1"/>
                </a:solidFill>
                <a:latin typeface="Poppins"/>
                <a:cs typeface="Poppins"/>
                <a:sym typeface="Poppins"/>
              </a:rPr>
              <a:t>Prochaines étapes</a:t>
            </a:r>
            <a:endParaRPr lang="fr-FR" sz="1800" dirty="0">
              <a:solidFill>
                <a:schemeClr val="dk1"/>
              </a:solidFill>
              <a:latin typeface="Poppins"/>
              <a:cs typeface="Poppins"/>
              <a:sym typeface="Poppins"/>
            </a:endParaRPr>
          </a:p>
          <a:p>
            <a:pPr>
              <a:buClr>
                <a:schemeClr val="dk1"/>
              </a:buClr>
              <a:buSzPts val="3600"/>
            </a:pPr>
            <a:endParaRPr lang="fr-FR" sz="1800" dirty="0">
              <a:solidFill>
                <a:schemeClr val="dk1"/>
              </a:solidFill>
              <a:latin typeface="Poppins"/>
              <a:cs typeface="Poppins"/>
              <a:sym typeface="Poppins"/>
            </a:endParaRPr>
          </a:p>
        </p:txBody>
      </p:sp>
      <p:cxnSp>
        <p:nvCxnSpPr>
          <p:cNvPr id="2" name="Google Shape;644;p46">
            <a:extLst>
              <a:ext uri="{FF2B5EF4-FFF2-40B4-BE49-F238E27FC236}">
                <a16:creationId xmlns:a16="http://schemas.microsoft.com/office/drawing/2014/main" id="{C6CD13F9-F500-CA0C-E4E8-EF2DA6E15E4E}"/>
              </a:ext>
            </a:extLst>
          </p:cNvPr>
          <p:cNvCxnSpPr/>
          <p:nvPr/>
        </p:nvCxnSpPr>
        <p:spPr>
          <a:xfrm>
            <a:off x="370670" y="2836100"/>
            <a:ext cx="8442600" cy="0"/>
          </a:xfrm>
          <a:prstGeom prst="straightConnector1">
            <a:avLst/>
          </a:prstGeom>
          <a:noFill/>
          <a:ln w="19050" cap="flat" cmpd="sng">
            <a:solidFill>
              <a:srgbClr val="434343"/>
            </a:solidFill>
            <a:prstDash val="solid"/>
            <a:round/>
            <a:headEnd type="diamond" w="med" len="med"/>
            <a:tailEnd type="none" w="med" len="med"/>
          </a:ln>
        </p:spPr>
      </p:cxnSp>
      <p:sp>
        <p:nvSpPr>
          <p:cNvPr id="3" name="Google Shape;645;p46">
            <a:extLst>
              <a:ext uri="{FF2B5EF4-FFF2-40B4-BE49-F238E27FC236}">
                <a16:creationId xmlns:a16="http://schemas.microsoft.com/office/drawing/2014/main" id="{C37E6FA3-6D47-7147-70A7-D226D9D8DC6C}"/>
              </a:ext>
            </a:extLst>
          </p:cNvPr>
          <p:cNvSpPr/>
          <p:nvPr/>
        </p:nvSpPr>
        <p:spPr>
          <a:xfrm>
            <a:off x="602170" y="1858025"/>
            <a:ext cx="511800" cy="511800"/>
          </a:xfrm>
          <a:prstGeom prst="rect">
            <a:avLst/>
          </a:prstGeom>
          <a:solidFill>
            <a:srgbClr val="434343"/>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2400" dirty="0">
                <a:solidFill>
                  <a:srgbClr val="F3F3F3"/>
                </a:solidFill>
                <a:latin typeface="Barlow Semi Condensed SemiBold"/>
                <a:ea typeface="Barlow Semi Condensed SemiBold"/>
                <a:cs typeface="Barlow Semi Condensed SemiBold"/>
                <a:sym typeface="Barlow Semi Condensed SemiBold"/>
              </a:rPr>
              <a:t>05</a:t>
            </a:r>
            <a:endParaRPr sz="2400" dirty="0">
              <a:solidFill>
                <a:srgbClr val="F3F3F3"/>
              </a:solidFill>
              <a:latin typeface="Barlow Semi Condensed SemiBold"/>
              <a:ea typeface="Barlow Semi Condensed SemiBold"/>
              <a:cs typeface="Barlow Semi Condensed SemiBold"/>
              <a:sym typeface="Barlow Semi Condensed SemiBold"/>
            </a:endParaRPr>
          </a:p>
        </p:txBody>
      </p:sp>
      <p:sp>
        <p:nvSpPr>
          <p:cNvPr id="5" name="Google Shape;646;p46">
            <a:extLst>
              <a:ext uri="{FF2B5EF4-FFF2-40B4-BE49-F238E27FC236}">
                <a16:creationId xmlns:a16="http://schemas.microsoft.com/office/drawing/2014/main" id="{9ABDD263-8113-BFDF-E1DD-0C500FB31A89}"/>
              </a:ext>
            </a:extLst>
          </p:cNvPr>
          <p:cNvSpPr/>
          <p:nvPr/>
        </p:nvSpPr>
        <p:spPr>
          <a:xfrm>
            <a:off x="2237446" y="3302376"/>
            <a:ext cx="511800" cy="511800"/>
          </a:xfrm>
          <a:prstGeom prst="rect">
            <a:avLst/>
          </a:prstGeom>
          <a:solidFill>
            <a:srgbClr val="434343"/>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2400" dirty="0">
                <a:solidFill>
                  <a:srgbClr val="F3F3F3"/>
                </a:solidFill>
                <a:latin typeface="Barlow Semi Condensed SemiBold"/>
                <a:ea typeface="Barlow Semi Condensed SemiBold"/>
                <a:cs typeface="Barlow Semi Condensed SemiBold"/>
                <a:sym typeface="Barlow Semi Condensed SemiBold"/>
              </a:rPr>
              <a:t>06</a:t>
            </a:r>
            <a:endParaRPr sz="2400" dirty="0">
              <a:solidFill>
                <a:srgbClr val="F3F3F3"/>
              </a:solidFill>
              <a:latin typeface="Barlow Semi Condensed SemiBold"/>
              <a:ea typeface="Barlow Semi Condensed SemiBold"/>
              <a:cs typeface="Barlow Semi Condensed SemiBold"/>
              <a:sym typeface="Barlow Semi Condensed SemiBold"/>
            </a:endParaRPr>
          </a:p>
        </p:txBody>
      </p:sp>
      <p:sp>
        <p:nvSpPr>
          <p:cNvPr id="7" name="Google Shape;647;p46">
            <a:extLst>
              <a:ext uri="{FF2B5EF4-FFF2-40B4-BE49-F238E27FC236}">
                <a16:creationId xmlns:a16="http://schemas.microsoft.com/office/drawing/2014/main" id="{98AA7A28-2DD9-1FB0-18F0-11469B9FFE89}"/>
              </a:ext>
            </a:extLst>
          </p:cNvPr>
          <p:cNvSpPr txBox="1"/>
          <p:nvPr/>
        </p:nvSpPr>
        <p:spPr>
          <a:xfrm>
            <a:off x="128796" y="3052732"/>
            <a:ext cx="1458548" cy="1523718"/>
          </a:xfrm>
          <a:prstGeom prst="rect">
            <a:avLst/>
          </a:prstGeom>
          <a:noFill/>
          <a:ln>
            <a:noFill/>
          </a:ln>
        </p:spPr>
        <p:txBody>
          <a:bodyPr spcFirstLastPara="1" wrap="square" lIns="91425" tIns="228600" rIns="91425" bIns="91425" anchor="t" anchorCtr="0">
            <a:noAutofit/>
          </a:bodyPr>
          <a:lstStyle/>
          <a:p>
            <a:pPr lvl="0" algn="ctr">
              <a:spcAft>
                <a:spcPts val="1600"/>
              </a:spcAft>
            </a:pPr>
            <a:r>
              <a:rPr lang="fr-FR" dirty="0">
                <a:solidFill>
                  <a:srgbClr val="434343"/>
                </a:solidFill>
                <a:latin typeface="Roboto Condensed Light"/>
                <a:ea typeface="Roboto Condensed Light"/>
                <a:cs typeface="Roboto Condensed Light"/>
                <a:sym typeface="Roboto Condensed Light"/>
              </a:rPr>
              <a:t>Recueil des remarques lors de la présentation des résultats préliminaires</a:t>
            </a:r>
          </a:p>
        </p:txBody>
      </p:sp>
      <p:sp>
        <p:nvSpPr>
          <p:cNvPr id="8" name="Google Shape;648;p46">
            <a:extLst>
              <a:ext uri="{FF2B5EF4-FFF2-40B4-BE49-F238E27FC236}">
                <a16:creationId xmlns:a16="http://schemas.microsoft.com/office/drawing/2014/main" id="{AD29D794-E6DF-66A8-D9E9-E2B9779B9C4B}"/>
              </a:ext>
            </a:extLst>
          </p:cNvPr>
          <p:cNvSpPr txBox="1"/>
          <p:nvPr/>
        </p:nvSpPr>
        <p:spPr>
          <a:xfrm>
            <a:off x="1220510" y="1743077"/>
            <a:ext cx="2545671" cy="823482"/>
          </a:xfrm>
          <a:prstGeom prst="rect">
            <a:avLst/>
          </a:prstGeom>
          <a:noFill/>
          <a:ln>
            <a:noFill/>
          </a:ln>
        </p:spPr>
        <p:txBody>
          <a:bodyPr spcFirstLastPara="1" wrap="square" lIns="91425" tIns="91425" rIns="91425" bIns="0" anchor="b" anchorCtr="0">
            <a:noAutofit/>
          </a:bodyPr>
          <a:lstStyle/>
          <a:p>
            <a:pPr marL="0" lvl="0" indent="0" algn="ctr" rtl="0">
              <a:spcBef>
                <a:spcPts val="0"/>
              </a:spcBef>
              <a:spcAft>
                <a:spcPts val="1600"/>
              </a:spcAft>
              <a:buNone/>
            </a:pPr>
            <a:r>
              <a:rPr lang="fr-FR" dirty="0">
                <a:solidFill>
                  <a:srgbClr val="434343"/>
                </a:solidFill>
                <a:latin typeface="Roboto Condensed Light"/>
                <a:ea typeface="Roboto Condensed Light"/>
                <a:cs typeface="Roboto Condensed Light"/>
                <a:sym typeface="Roboto Condensed Light"/>
              </a:rPr>
              <a:t>Rédaction et soumission du Projet de rapport final de l’évaluation </a:t>
            </a:r>
          </a:p>
        </p:txBody>
      </p:sp>
      <p:cxnSp>
        <p:nvCxnSpPr>
          <p:cNvPr id="9" name="Google Shape;649;p46">
            <a:extLst>
              <a:ext uri="{FF2B5EF4-FFF2-40B4-BE49-F238E27FC236}">
                <a16:creationId xmlns:a16="http://schemas.microsoft.com/office/drawing/2014/main" id="{ACFCFA1E-07D5-D490-4968-DBA96C5C6317}"/>
              </a:ext>
            </a:extLst>
          </p:cNvPr>
          <p:cNvCxnSpPr>
            <a:cxnSpLocks/>
            <a:stCxn id="3" idx="2"/>
            <a:endCxn id="7" idx="0"/>
          </p:cNvCxnSpPr>
          <p:nvPr/>
        </p:nvCxnSpPr>
        <p:spPr>
          <a:xfrm>
            <a:off x="858070" y="2369825"/>
            <a:ext cx="0" cy="682907"/>
          </a:xfrm>
          <a:prstGeom prst="straightConnector1">
            <a:avLst/>
          </a:prstGeom>
          <a:noFill/>
          <a:ln w="19050" cap="flat" cmpd="sng">
            <a:solidFill>
              <a:srgbClr val="434343"/>
            </a:solidFill>
            <a:prstDash val="solid"/>
            <a:round/>
            <a:headEnd type="none" w="med" len="med"/>
            <a:tailEnd type="diamond" w="med" len="med"/>
          </a:ln>
        </p:spPr>
      </p:cxnSp>
      <p:cxnSp>
        <p:nvCxnSpPr>
          <p:cNvPr id="10" name="Google Shape;650;p46">
            <a:extLst>
              <a:ext uri="{FF2B5EF4-FFF2-40B4-BE49-F238E27FC236}">
                <a16:creationId xmlns:a16="http://schemas.microsoft.com/office/drawing/2014/main" id="{804AD842-9AE1-5BD3-7815-556858B129AA}"/>
              </a:ext>
            </a:extLst>
          </p:cNvPr>
          <p:cNvCxnSpPr>
            <a:cxnSpLocks/>
            <a:stCxn id="5" idx="0"/>
            <a:endCxn id="8" idx="2"/>
          </p:cNvCxnSpPr>
          <p:nvPr/>
        </p:nvCxnSpPr>
        <p:spPr>
          <a:xfrm flipV="1">
            <a:off x="2493346" y="2566559"/>
            <a:ext cx="0" cy="735817"/>
          </a:xfrm>
          <a:prstGeom prst="straightConnector1">
            <a:avLst/>
          </a:prstGeom>
          <a:noFill/>
          <a:ln w="19050" cap="flat" cmpd="sng">
            <a:solidFill>
              <a:srgbClr val="434343"/>
            </a:solidFill>
            <a:prstDash val="solid"/>
            <a:round/>
            <a:headEnd type="none" w="med" len="med"/>
            <a:tailEnd type="diamond" w="med" len="med"/>
          </a:ln>
        </p:spPr>
      </p:cxnSp>
      <p:sp>
        <p:nvSpPr>
          <p:cNvPr id="19" name="Google Shape;645;p46">
            <a:extLst>
              <a:ext uri="{FF2B5EF4-FFF2-40B4-BE49-F238E27FC236}">
                <a16:creationId xmlns:a16="http://schemas.microsoft.com/office/drawing/2014/main" id="{0E5F2856-E83E-F2BE-1854-1F05354F3463}"/>
              </a:ext>
            </a:extLst>
          </p:cNvPr>
          <p:cNvSpPr/>
          <p:nvPr/>
        </p:nvSpPr>
        <p:spPr>
          <a:xfrm>
            <a:off x="4140495" y="1858025"/>
            <a:ext cx="511800" cy="511800"/>
          </a:xfrm>
          <a:prstGeom prst="rect">
            <a:avLst/>
          </a:prstGeom>
          <a:solidFill>
            <a:srgbClr val="434343"/>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2400" dirty="0">
                <a:solidFill>
                  <a:srgbClr val="F3F3F3"/>
                </a:solidFill>
                <a:latin typeface="Barlow Semi Condensed SemiBold"/>
                <a:ea typeface="Barlow Semi Condensed SemiBold"/>
                <a:cs typeface="Barlow Semi Condensed SemiBold"/>
                <a:sym typeface="Barlow Semi Condensed SemiBold"/>
              </a:rPr>
              <a:t>07</a:t>
            </a:r>
            <a:endParaRPr sz="2400" dirty="0">
              <a:solidFill>
                <a:srgbClr val="F3F3F3"/>
              </a:solidFill>
              <a:latin typeface="Barlow Semi Condensed SemiBold"/>
              <a:ea typeface="Barlow Semi Condensed SemiBold"/>
              <a:cs typeface="Barlow Semi Condensed SemiBold"/>
              <a:sym typeface="Barlow Semi Condensed SemiBold"/>
            </a:endParaRPr>
          </a:p>
        </p:txBody>
      </p:sp>
      <p:sp>
        <p:nvSpPr>
          <p:cNvPr id="20" name="Google Shape;646;p46">
            <a:extLst>
              <a:ext uri="{FF2B5EF4-FFF2-40B4-BE49-F238E27FC236}">
                <a16:creationId xmlns:a16="http://schemas.microsoft.com/office/drawing/2014/main" id="{616A2066-EE62-E60B-A099-E97F2B7DD3AC}"/>
              </a:ext>
            </a:extLst>
          </p:cNvPr>
          <p:cNvSpPr/>
          <p:nvPr/>
        </p:nvSpPr>
        <p:spPr>
          <a:xfrm>
            <a:off x="6095811" y="3302376"/>
            <a:ext cx="511800" cy="511800"/>
          </a:xfrm>
          <a:prstGeom prst="rect">
            <a:avLst/>
          </a:prstGeom>
          <a:solidFill>
            <a:srgbClr val="434343"/>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2400" dirty="0">
                <a:solidFill>
                  <a:srgbClr val="F3F3F3"/>
                </a:solidFill>
                <a:latin typeface="Barlow Semi Condensed SemiBold"/>
                <a:ea typeface="Barlow Semi Condensed SemiBold"/>
                <a:cs typeface="Barlow Semi Condensed SemiBold"/>
                <a:sym typeface="Barlow Semi Condensed SemiBold"/>
              </a:rPr>
              <a:t>08</a:t>
            </a:r>
            <a:endParaRPr sz="2400" dirty="0">
              <a:solidFill>
                <a:srgbClr val="F3F3F3"/>
              </a:solidFill>
              <a:latin typeface="Barlow Semi Condensed SemiBold"/>
              <a:ea typeface="Barlow Semi Condensed SemiBold"/>
              <a:cs typeface="Barlow Semi Condensed SemiBold"/>
              <a:sym typeface="Barlow Semi Condensed SemiBold"/>
            </a:endParaRPr>
          </a:p>
        </p:txBody>
      </p:sp>
      <p:sp>
        <p:nvSpPr>
          <p:cNvPr id="21" name="Google Shape;647;p46">
            <a:extLst>
              <a:ext uri="{FF2B5EF4-FFF2-40B4-BE49-F238E27FC236}">
                <a16:creationId xmlns:a16="http://schemas.microsoft.com/office/drawing/2014/main" id="{79F7D7BD-538E-5A05-DE4A-81643C9B7E61}"/>
              </a:ext>
            </a:extLst>
          </p:cNvPr>
          <p:cNvSpPr txBox="1"/>
          <p:nvPr/>
        </p:nvSpPr>
        <p:spPr>
          <a:xfrm>
            <a:off x="3667121" y="3052731"/>
            <a:ext cx="1458548" cy="1274151"/>
          </a:xfrm>
          <a:prstGeom prst="rect">
            <a:avLst/>
          </a:prstGeom>
          <a:noFill/>
          <a:ln>
            <a:noFill/>
          </a:ln>
        </p:spPr>
        <p:txBody>
          <a:bodyPr spcFirstLastPara="1" wrap="square" lIns="91425" tIns="228600" rIns="91425" bIns="91425" anchor="t" anchorCtr="0">
            <a:noAutofit/>
          </a:bodyPr>
          <a:lstStyle/>
          <a:p>
            <a:pPr lvl="0" algn="ctr">
              <a:spcAft>
                <a:spcPts val="1600"/>
              </a:spcAft>
            </a:pPr>
            <a:r>
              <a:rPr lang="fr-FR" dirty="0">
                <a:solidFill>
                  <a:srgbClr val="434343"/>
                </a:solidFill>
                <a:latin typeface="Roboto Condensed Light"/>
                <a:ea typeface="Roboto Condensed Light"/>
                <a:cs typeface="Roboto Condensed Light"/>
                <a:sym typeface="Roboto Condensed Light"/>
              </a:rPr>
              <a:t>Revue et feedback du rapport par UNICEF et le Groupe de Référence </a:t>
            </a:r>
          </a:p>
        </p:txBody>
      </p:sp>
      <p:sp>
        <p:nvSpPr>
          <p:cNvPr id="22" name="Google Shape;648;p46">
            <a:extLst>
              <a:ext uri="{FF2B5EF4-FFF2-40B4-BE49-F238E27FC236}">
                <a16:creationId xmlns:a16="http://schemas.microsoft.com/office/drawing/2014/main" id="{10F36832-BE96-7595-5A84-19F0C06B5BFA}"/>
              </a:ext>
            </a:extLst>
          </p:cNvPr>
          <p:cNvSpPr txBox="1"/>
          <p:nvPr/>
        </p:nvSpPr>
        <p:spPr>
          <a:xfrm>
            <a:off x="5078875" y="1743077"/>
            <a:ext cx="2545671" cy="823482"/>
          </a:xfrm>
          <a:prstGeom prst="rect">
            <a:avLst/>
          </a:prstGeom>
          <a:noFill/>
          <a:ln>
            <a:noFill/>
          </a:ln>
        </p:spPr>
        <p:txBody>
          <a:bodyPr spcFirstLastPara="1" wrap="square" lIns="91425" tIns="91425" rIns="91425" bIns="0" anchor="b" anchorCtr="0">
            <a:noAutofit/>
          </a:bodyPr>
          <a:lstStyle/>
          <a:p>
            <a:pPr marL="0" lvl="0" indent="0" algn="ctr" rtl="0">
              <a:spcBef>
                <a:spcPts val="0"/>
              </a:spcBef>
              <a:spcAft>
                <a:spcPts val="1600"/>
              </a:spcAft>
              <a:buNone/>
            </a:pPr>
            <a:r>
              <a:rPr lang="fr-FR" dirty="0">
                <a:solidFill>
                  <a:srgbClr val="434343"/>
                </a:solidFill>
                <a:latin typeface="Roboto Condensed Light"/>
                <a:ea typeface="Roboto Condensed Light"/>
                <a:cs typeface="Roboto Condensed Light"/>
                <a:sym typeface="Roboto Condensed Light"/>
              </a:rPr>
              <a:t>Atelier national de partage de l’évaluation</a:t>
            </a:r>
          </a:p>
        </p:txBody>
      </p:sp>
      <p:cxnSp>
        <p:nvCxnSpPr>
          <p:cNvPr id="23" name="Google Shape;649;p46">
            <a:extLst>
              <a:ext uri="{FF2B5EF4-FFF2-40B4-BE49-F238E27FC236}">
                <a16:creationId xmlns:a16="http://schemas.microsoft.com/office/drawing/2014/main" id="{B140948C-C610-CB6E-CD2D-B4D8ACAE54F3}"/>
              </a:ext>
            </a:extLst>
          </p:cNvPr>
          <p:cNvCxnSpPr>
            <a:cxnSpLocks/>
            <a:stCxn id="19" idx="2"/>
            <a:endCxn id="21" idx="0"/>
          </p:cNvCxnSpPr>
          <p:nvPr/>
        </p:nvCxnSpPr>
        <p:spPr>
          <a:xfrm>
            <a:off x="4396395" y="2369825"/>
            <a:ext cx="0" cy="682906"/>
          </a:xfrm>
          <a:prstGeom prst="straightConnector1">
            <a:avLst/>
          </a:prstGeom>
          <a:noFill/>
          <a:ln w="19050" cap="flat" cmpd="sng">
            <a:solidFill>
              <a:srgbClr val="434343"/>
            </a:solidFill>
            <a:prstDash val="solid"/>
            <a:round/>
            <a:headEnd type="none" w="med" len="med"/>
            <a:tailEnd type="diamond" w="med" len="med"/>
          </a:ln>
        </p:spPr>
      </p:cxnSp>
      <p:cxnSp>
        <p:nvCxnSpPr>
          <p:cNvPr id="24" name="Google Shape;650;p46">
            <a:extLst>
              <a:ext uri="{FF2B5EF4-FFF2-40B4-BE49-F238E27FC236}">
                <a16:creationId xmlns:a16="http://schemas.microsoft.com/office/drawing/2014/main" id="{1425B7A3-62C0-5C95-B36A-337F92847ACD}"/>
              </a:ext>
            </a:extLst>
          </p:cNvPr>
          <p:cNvCxnSpPr>
            <a:cxnSpLocks/>
            <a:stCxn id="20" idx="0"/>
            <a:endCxn id="22" idx="2"/>
          </p:cNvCxnSpPr>
          <p:nvPr/>
        </p:nvCxnSpPr>
        <p:spPr>
          <a:xfrm flipV="1">
            <a:off x="6351711" y="2566559"/>
            <a:ext cx="0" cy="735817"/>
          </a:xfrm>
          <a:prstGeom prst="straightConnector1">
            <a:avLst/>
          </a:prstGeom>
          <a:noFill/>
          <a:ln w="19050" cap="flat" cmpd="sng">
            <a:solidFill>
              <a:srgbClr val="434343"/>
            </a:solidFill>
            <a:prstDash val="solid"/>
            <a:round/>
            <a:headEnd type="none" w="med" len="med"/>
            <a:tailEnd type="diamond" w="med" len="med"/>
          </a:ln>
        </p:spPr>
      </p:cxnSp>
      <p:sp>
        <p:nvSpPr>
          <p:cNvPr id="12" name="Google Shape;645;p46">
            <a:extLst>
              <a:ext uri="{FF2B5EF4-FFF2-40B4-BE49-F238E27FC236}">
                <a16:creationId xmlns:a16="http://schemas.microsoft.com/office/drawing/2014/main" id="{08A1B36D-1C5E-1946-E69A-75ED1BDEDD52}"/>
              </a:ext>
            </a:extLst>
          </p:cNvPr>
          <p:cNvSpPr/>
          <p:nvPr/>
        </p:nvSpPr>
        <p:spPr>
          <a:xfrm>
            <a:off x="8041260" y="1858025"/>
            <a:ext cx="511800" cy="511800"/>
          </a:xfrm>
          <a:prstGeom prst="rect">
            <a:avLst/>
          </a:prstGeom>
          <a:solidFill>
            <a:srgbClr val="434343"/>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2400" dirty="0">
                <a:solidFill>
                  <a:srgbClr val="F3F3F3"/>
                </a:solidFill>
                <a:latin typeface="Barlow Semi Condensed SemiBold"/>
                <a:ea typeface="Barlow Semi Condensed SemiBold"/>
                <a:cs typeface="Barlow Semi Condensed SemiBold"/>
                <a:sym typeface="Barlow Semi Condensed SemiBold"/>
              </a:rPr>
              <a:t>09</a:t>
            </a:r>
            <a:endParaRPr sz="2400" dirty="0">
              <a:solidFill>
                <a:srgbClr val="F3F3F3"/>
              </a:solidFill>
              <a:latin typeface="Barlow Semi Condensed SemiBold"/>
              <a:ea typeface="Barlow Semi Condensed SemiBold"/>
              <a:cs typeface="Barlow Semi Condensed SemiBold"/>
              <a:sym typeface="Barlow Semi Condensed SemiBold"/>
            </a:endParaRPr>
          </a:p>
        </p:txBody>
      </p:sp>
      <p:sp>
        <p:nvSpPr>
          <p:cNvPr id="13" name="Google Shape;647;p46">
            <a:extLst>
              <a:ext uri="{FF2B5EF4-FFF2-40B4-BE49-F238E27FC236}">
                <a16:creationId xmlns:a16="http://schemas.microsoft.com/office/drawing/2014/main" id="{0A01B08A-FE6B-D184-EDE6-9D308652DF77}"/>
              </a:ext>
            </a:extLst>
          </p:cNvPr>
          <p:cNvSpPr txBox="1"/>
          <p:nvPr/>
        </p:nvSpPr>
        <p:spPr>
          <a:xfrm>
            <a:off x="7567886" y="3052731"/>
            <a:ext cx="1458548" cy="1274151"/>
          </a:xfrm>
          <a:prstGeom prst="rect">
            <a:avLst/>
          </a:prstGeom>
          <a:noFill/>
          <a:ln>
            <a:noFill/>
          </a:ln>
        </p:spPr>
        <p:txBody>
          <a:bodyPr spcFirstLastPara="1" wrap="square" lIns="91425" tIns="228600" rIns="91425" bIns="91425" anchor="t" anchorCtr="0">
            <a:noAutofit/>
          </a:bodyPr>
          <a:lstStyle/>
          <a:p>
            <a:pPr lvl="0" algn="ctr">
              <a:spcAft>
                <a:spcPts val="1600"/>
              </a:spcAft>
            </a:pPr>
            <a:r>
              <a:rPr lang="fr-FR" dirty="0">
                <a:solidFill>
                  <a:srgbClr val="434343"/>
                </a:solidFill>
                <a:latin typeface="Roboto Condensed Light"/>
                <a:ea typeface="Roboto Condensed Light"/>
                <a:cs typeface="Roboto Condensed Light"/>
                <a:sym typeface="Roboto Condensed Light"/>
              </a:rPr>
              <a:t>Edition, publication et partage du rapport final </a:t>
            </a:r>
          </a:p>
        </p:txBody>
      </p:sp>
      <p:cxnSp>
        <p:nvCxnSpPr>
          <p:cNvPr id="14" name="Google Shape;649;p46">
            <a:extLst>
              <a:ext uri="{FF2B5EF4-FFF2-40B4-BE49-F238E27FC236}">
                <a16:creationId xmlns:a16="http://schemas.microsoft.com/office/drawing/2014/main" id="{5BD1037A-038E-5691-5AAD-A17CB7B61832}"/>
              </a:ext>
            </a:extLst>
          </p:cNvPr>
          <p:cNvCxnSpPr>
            <a:cxnSpLocks/>
            <a:stCxn id="12" idx="2"/>
            <a:endCxn id="13" idx="0"/>
          </p:cNvCxnSpPr>
          <p:nvPr/>
        </p:nvCxnSpPr>
        <p:spPr>
          <a:xfrm>
            <a:off x="8297160" y="2369825"/>
            <a:ext cx="0" cy="682906"/>
          </a:xfrm>
          <a:prstGeom prst="straightConnector1">
            <a:avLst/>
          </a:prstGeom>
          <a:noFill/>
          <a:ln w="19050" cap="flat" cmpd="sng">
            <a:solidFill>
              <a:srgbClr val="434343"/>
            </a:solidFill>
            <a:prstDash val="solid"/>
            <a:round/>
            <a:headEnd type="none" w="med" len="med"/>
            <a:tailEnd type="diamond" w="med" len="med"/>
          </a:ln>
        </p:spPr>
      </p:cxnSp>
    </p:spTree>
    <p:extLst>
      <p:ext uri="{BB962C8B-B14F-4D97-AF65-F5344CB8AC3E}">
        <p14:creationId xmlns:p14="http://schemas.microsoft.com/office/powerpoint/2010/main" val="2894260585"/>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Shape 440"/>
        <p:cNvGrpSpPr/>
        <p:nvPr/>
      </p:nvGrpSpPr>
      <p:grpSpPr>
        <a:xfrm>
          <a:off x="0" y="0"/>
          <a:ext cx="0" cy="0"/>
          <a:chOff x="0" y="0"/>
          <a:chExt cx="0" cy="0"/>
        </a:xfrm>
      </p:grpSpPr>
      <p:sp>
        <p:nvSpPr>
          <p:cNvPr id="441" name="Google Shape;441;p36"/>
          <p:cNvSpPr txBox="1">
            <a:spLocks noGrp="1"/>
          </p:cNvSpPr>
          <p:nvPr>
            <p:ph type="sldNum" idx="12"/>
          </p:nvPr>
        </p:nvSpPr>
        <p:spPr>
          <a:xfrm>
            <a:off x="8555875" y="4576450"/>
            <a:ext cx="435600" cy="4356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fld id="{00000000-1234-1234-1234-123412341234}" type="slidenum">
              <a:rPr lang="en"/>
              <a:t>52</a:t>
            </a:fld>
            <a:endParaRPr/>
          </a:p>
        </p:txBody>
      </p:sp>
      <p:sp>
        <p:nvSpPr>
          <p:cNvPr id="442" name="Google Shape;442;p36"/>
          <p:cNvSpPr txBox="1">
            <a:spLocks noGrp="1"/>
          </p:cNvSpPr>
          <p:nvPr>
            <p:ph type="ctrTitle" idx="4294967295"/>
          </p:nvPr>
        </p:nvSpPr>
        <p:spPr>
          <a:xfrm>
            <a:off x="2351788" y="1180487"/>
            <a:ext cx="4608000" cy="1159800"/>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r>
              <a:rPr lang="fr-FR" sz="8000" dirty="0"/>
              <a:t>M</a:t>
            </a:r>
            <a:r>
              <a:rPr lang="en" sz="8000" dirty="0"/>
              <a:t>erci </a:t>
            </a:r>
            <a:endParaRPr sz="8000" dirty="0"/>
          </a:p>
        </p:txBody>
      </p:sp>
    </p:spTree>
  </p:cSld>
  <p:clrMapOvr>
    <a:masterClrMapping/>
  </p:clrMapOvr>
</p:sld>
</file>

<file path=ppt/theme/theme1.xml><?xml version="1.0" encoding="utf-8"?>
<a:theme xmlns:a="http://schemas.openxmlformats.org/drawingml/2006/main" name="Cymbeline template">
  <a:themeElements>
    <a:clrScheme name="Custom 347">
      <a:dk1>
        <a:srgbClr val="000000"/>
      </a:dk1>
      <a:lt1>
        <a:srgbClr val="FFFFFF"/>
      </a:lt1>
      <a:dk2>
        <a:srgbClr val="666666"/>
      </a:dk2>
      <a:lt2>
        <a:srgbClr val="EFEFEF"/>
      </a:lt2>
      <a:accent1>
        <a:srgbClr val="485364"/>
      </a:accent1>
      <a:accent2>
        <a:srgbClr val="63728A"/>
      </a:accent2>
      <a:accent3>
        <a:srgbClr val="8B9AB3"/>
      </a:accent3>
      <a:accent4>
        <a:srgbClr val="9E8473"/>
      </a:accent4>
      <a:accent5>
        <a:srgbClr val="CAAE9C"/>
      </a:accent5>
      <a:accent6>
        <a:srgbClr val="DFCEC3"/>
      </a:accent6>
      <a:hlink>
        <a:srgbClr val="000000"/>
      </a:hlink>
      <a:folHlink>
        <a:srgbClr val="6611CC"/>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1661</TotalTime>
  <Words>3497</Words>
  <Application>Microsoft Office PowerPoint</Application>
  <PresentationFormat>Affichage à l'écran (16:9)</PresentationFormat>
  <Paragraphs>465</Paragraphs>
  <Slides>52</Slides>
  <Notes>52</Notes>
  <HiddenSlides>0</HiddenSlides>
  <MMClips>0</MMClips>
  <ScaleCrop>false</ScaleCrop>
  <HeadingPairs>
    <vt:vector size="6" baseType="variant">
      <vt:variant>
        <vt:lpstr>Polices utilisées</vt:lpstr>
      </vt:variant>
      <vt:variant>
        <vt:i4>9</vt:i4>
      </vt:variant>
      <vt:variant>
        <vt:lpstr>Thème</vt:lpstr>
      </vt:variant>
      <vt:variant>
        <vt:i4>1</vt:i4>
      </vt:variant>
      <vt:variant>
        <vt:lpstr>Titres des diapositives</vt:lpstr>
      </vt:variant>
      <vt:variant>
        <vt:i4>52</vt:i4>
      </vt:variant>
    </vt:vector>
  </HeadingPairs>
  <TitlesOfParts>
    <vt:vector size="62" baseType="lpstr">
      <vt:lpstr>Garamond</vt:lpstr>
      <vt:lpstr>Arial</vt:lpstr>
      <vt:lpstr>Poppins Light</vt:lpstr>
      <vt:lpstr>Poppins</vt:lpstr>
      <vt:lpstr>Times New Roman</vt:lpstr>
      <vt:lpstr>Barlow Semi Condensed SemiBold</vt:lpstr>
      <vt:lpstr>Roboto Condensed Light</vt:lpstr>
      <vt:lpstr>Calibri</vt:lpstr>
      <vt:lpstr>Wingdings</vt:lpstr>
      <vt:lpstr>Cymbeline template</vt:lpstr>
      <vt:lpstr>EVALUATION FORMATIVE DE LA COMPOSANTE MIGRATION DU PROGRAMME DE PAYS UNICEF - MAROC</vt:lpstr>
      <vt:lpstr>Présentation des constats préliminaires</vt:lpstr>
      <vt:lpstr>Sommaire</vt:lpstr>
      <vt:lpstr>Introduction</vt:lpstr>
      <vt:lpstr>Introduction</vt:lpstr>
      <vt:lpstr>Introduction</vt:lpstr>
      <vt:lpstr>Introduction</vt:lpstr>
      <vt:lpstr>Présentation PowerPoint</vt:lpstr>
      <vt:lpstr>Présentation PowerPoint</vt:lpstr>
      <vt:lpstr>Principales limites et contraintes de l’évaluation</vt:lpstr>
      <vt:lpstr>Principales limites et contraintes de l’évaluation</vt:lpstr>
      <vt:lpstr>Cartographie des parties prenantes</vt:lpstr>
      <vt:lpstr>Cartographie des parties prenantes</vt:lpstr>
      <vt:lpstr>Echantillon et participation </vt:lpstr>
      <vt:lpstr>Présentation PowerPoint</vt:lpstr>
      <vt:lpstr>51      dont 25 femmes</vt:lpstr>
      <vt:lpstr>Présentation PowerPoint</vt:lpstr>
      <vt:lpstr>Constats préliminaires </vt:lpstr>
      <vt:lpstr>Présentation PowerPoint</vt:lpstr>
      <vt:lpstr>Présentation PowerPoint</vt:lpstr>
      <vt:lpstr>Présentation PowerPoint</vt:lpstr>
      <vt:lpstr>Présentation PowerPoint</vt:lpstr>
      <vt:lpstr>Présentation PowerPoint</vt:lpstr>
      <vt:lpstr>Performance </vt:lpstr>
      <vt:lpstr>Performance </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Le format du rapport de l’évaluation </vt:lpstr>
      <vt:lpstr>Le format du rapport de l’évaluation </vt:lpstr>
      <vt:lpstr>Prochaines étapes</vt:lpstr>
      <vt:lpstr>Présentation PowerPoint</vt:lpstr>
      <vt:lpstr>Merci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This is your presentation title</dc:title>
  <dc:creator>Rokaya El Boudrari</dc:creator>
  <cp:lastModifiedBy>Amine Bouyousfi</cp:lastModifiedBy>
  <cp:revision>142</cp:revision>
  <dcterms:modified xsi:type="dcterms:W3CDTF">2024-04-17T14:54:09Z</dcterms:modified>
</cp:coreProperties>
</file>